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24"/>
  </p:notesMasterIdLst>
  <p:sldIdLst>
    <p:sldId id="337" r:id="rId2"/>
    <p:sldId id="362" r:id="rId3"/>
    <p:sldId id="339" r:id="rId4"/>
    <p:sldId id="347" r:id="rId5"/>
    <p:sldId id="342" r:id="rId6"/>
    <p:sldId id="346" r:id="rId7"/>
    <p:sldId id="258" r:id="rId8"/>
    <p:sldId id="350" r:id="rId9"/>
    <p:sldId id="351" r:id="rId10"/>
    <p:sldId id="279" r:id="rId11"/>
    <p:sldId id="352" r:id="rId12"/>
    <p:sldId id="348" r:id="rId13"/>
    <p:sldId id="260" r:id="rId14"/>
    <p:sldId id="354" r:id="rId15"/>
    <p:sldId id="355" r:id="rId16"/>
    <p:sldId id="356" r:id="rId17"/>
    <p:sldId id="340" r:id="rId18"/>
    <p:sldId id="357" r:id="rId19"/>
    <p:sldId id="358" r:id="rId20"/>
    <p:sldId id="359" r:id="rId21"/>
    <p:sldId id="360" r:id="rId22"/>
    <p:sldId id="272" r:id="rId23"/>
  </p:sldIdLst>
  <p:sldSz cx="9144000" cy="5143500" type="screen16x9"/>
  <p:notesSz cx="6858000" cy="9144000"/>
  <p:embeddedFontLst>
    <p:embeddedFont>
      <p:font typeface="Fira Sans Extra Condensed Medium" panose="020B0604020202020204" charset="0"/>
      <p:regular r:id="rId25"/>
      <p:bold r:id="rId26"/>
      <p:italic r:id="rId27"/>
      <p:boldItalic r:id="rId28"/>
    </p:embeddedFont>
    <p:embeddedFont>
      <p:font typeface="29LT Bukra Semi Wide" panose="020B0604020202020204" charset="0"/>
      <p:regular r:id="rId29"/>
    </p:embeddedFont>
    <p:embeddedFont>
      <p:font typeface="Montserrat Bold" panose="020B0604020202020204" charset="0"/>
      <p:regular r:id="rId30"/>
    </p:embeddedFont>
    <p:embeddedFont>
      <p:font typeface="Arvo" panose="020B0604020202020204" charset="0"/>
      <p:regular r:id="rId31"/>
      <p:bold r:id="rId32"/>
      <p:italic r:id="rId33"/>
      <p:boldItalic r:id="rId34"/>
    </p:embeddedFont>
    <p:embeddedFont>
      <p:font typeface="Raleway SemiBold" panose="020B0703030101060003" pitchFamily="34" charset="0"/>
      <p:bold r:id="rId35"/>
      <p:boldItalic r:id="rId36"/>
    </p:embeddedFont>
    <p:embeddedFont>
      <p:font typeface="Barlow Condensed Medium" panose="020B0604020202020204" charset="0"/>
      <p:regular r:id="rId37"/>
      <p:bold r:id="rId38"/>
      <p:italic r:id="rId39"/>
      <p:boldItalic r:id="rId40"/>
    </p:embeddedFont>
    <p:embeddedFont>
      <p:font typeface="29LT Bukra" panose="020B0604020202020204" charset="0"/>
      <p:regular r:id="rId41"/>
    </p:embeddedFont>
    <p:embeddedFont>
      <p:font typeface="Barlow Condensed SemiBold" panose="020B0604020202020204" charset="0"/>
      <p:regular r:id="rId42"/>
      <p:bold r:id="rId43"/>
      <p:italic r:id="rId44"/>
      <p:boldItalic r:id="rId45"/>
    </p:embeddedFont>
    <p:embeddedFont>
      <p:font typeface="Barlow Condensed"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C37"/>
    <a:srgbClr val="252A36"/>
    <a:srgbClr val="68959B"/>
    <a:srgbClr val="B2B1B2"/>
    <a:srgbClr val="F4AD6E"/>
    <a:srgbClr val="F29F54"/>
    <a:srgbClr val="3B4559"/>
    <a:srgbClr val="E9E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27D0A40-BD61-44B6-B321-A264B50C1D0D}">
  <a:tblStyle styleId="{527D0A40-BD61-44B6-B321-A264B50C1D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p:scale>
          <a:sx n="77" d="100"/>
          <a:sy n="77" d="100"/>
        </p:scale>
        <p:origin x="-1674" y="-63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230818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c487f8d59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a43896e8e1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a43896e8e1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a43896e8e1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a43896e8e1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c487f8d59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9c487f8d59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9c487f8d59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c487f8d59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9c487f8d59_0_2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9c487f8d59_0_2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a43896e8e1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a43896e8e1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c487f8d59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9c487f8d59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9c487f8d59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ga3c05abd0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6" name="Google Shape;2426;ga3c05abd0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c487f8d59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c487f8d59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9c487f8d59_0_2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9c487f8d59_0_2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4"/>
          <p:cNvSpPr txBox="1">
            <a:spLocks noGrp="1"/>
          </p:cNvSpPr>
          <p:nvPr>
            <p:ph type="ctrTitle"/>
          </p:nvPr>
        </p:nvSpPr>
        <p:spPr>
          <a:xfrm flipH="1">
            <a:off x="770725" y="468450"/>
            <a:ext cx="44631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04" name="Google Shape;104;p4"/>
          <p:cNvCxnSpPr/>
          <p:nvPr/>
        </p:nvCxnSpPr>
        <p:spPr>
          <a:xfrm>
            <a:off x="498025" y="-63925"/>
            <a:ext cx="0" cy="1124100"/>
          </a:xfrm>
          <a:prstGeom prst="straightConnector1">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105" name="Google Shape;105;p4"/>
          <p:cNvSpPr txBox="1">
            <a:spLocks noGrp="1"/>
          </p:cNvSpPr>
          <p:nvPr>
            <p:ph type="subTitle" idx="1"/>
          </p:nvPr>
        </p:nvSpPr>
        <p:spPr>
          <a:xfrm>
            <a:off x="770700" y="1216175"/>
            <a:ext cx="7662600" cy="3392400"/>
          </a:xfrm>
          <a:prstGeom prst="rect">
            <a:avLst/>
          </a:prstGeom>
        </p:spPr>
        <p:txBody>
          <a:bodyPr spcFirstLastPara="1" wrap="square" lIns="91425" tIns="91425" rIns="91425" bIns="91425" anchor="ctr" anchorCtr="0">
            <a:noAutofit/>
          </a:bodyPr>
          <a:lstStyle>
            <a:lvl1pPr lvl="0" rtl="0">
              <a:spcBef>
                <a:spcPts val="0"/>
              </a:spcBef>
              <a:spcAft>
                <a:spcPts val="0"/>
              </a:spcAft>
              <a:buSzPts val="1000"/>
              <a:buAutoNum type="arabicPeriod"/>
              <a:defRPr sz="2000">
                <a:solidFill>
                  <a:srgbClr val="252A36"/>
                </a:solidFill>
                <a:latin typeface="Raleway SemiBold" panose="020B0703030101060003" pitchFamily="34" charset="0"/>
              </a:defRPr>
            </a:lvl1pPr>
            <a:lvl2pPr lvl="1" rtl="0">
              <a:spcBef>
                <a:spcPts val="1600"/>
              </a:spcBef>
              <a:spcAft>
                <a:spcPts val="0"/>
              </a:spcAft>
              <a:buSzPts val="1000"/>
              <a:buNone/>
              <a:defRPr sz="1000"/>
            </a:lvl2pPr>
            <a:lvl3pPr lvl="2" rtl="0">
              <a:spcBef>
                <a:spcPts val="1600"/>
              </a:spcBef>
              <a:spcAft>
                <a:spcPts val="0"/>
              </a:spcAft>
              <a:buSzPts val="1000"/>
              <a:buAutoNum type="romanLcPeriod"/>
              <a:defRPr sz="1000"/>
            </a:lvl3pPr>
            <a:lvl4pPr lvl="3" rtl="0">
              <a:spcBef>
                <a:spcPts val="1600"/>
              </a:spcBef>
              <a:spcAft>
                <a:spcPts val="0"/>
              </a:spcAft>
              <a:buSzPts val="1000"/>
              <a:buAutoNum type="arabicPeriod"/>
              <a:defRPr sz="1000"/>
            </a:lvl4pPr>
            <a:lvl5pPr lvl="4" rtl="0">
              <a:spcBef>
                <a:spcPts val="1600"/>
              </a:spcBef>
              <a:spcAft>
                <a:spcPts val="0"/>
              </a:spcAft>
              <a:buSzPts val="1000"/>
              <a:buAutoNum type="alphaLcPeriod"/>
              <a:defRPr sz="1000"/>
            </a:lvl5pPr>
            <a:lvl6pPr lvl="5" rtl="0">
              <a:spcBef>
                <a:spcPts val="1600"/>
              </a:spcBef>
              <a:spcAft>
                <a:spcPts val="0"/>
              </a:spcAft>
              <a:buSzPts val="1000"/>
              <a:buAutoNum type="romanLcPeriod"/>
              <a:defRPr sz="1000"/>
            </a:lvl6pPr>
            <a:lvl7pPr lvl="6" rtl="0">
              <a:spcBef>
                <a:spcPts val="1600"/>
              </a:spcBef>
              <a:spcAft>
                <a:spcPts val="0"/>
              </a:spcAft>
              <a:buSzPts val="1000"/>
              <a:buAutoNum type="arabicPeriod"/>
              <a:defRPr sz="1000"/>
            </a:lvl7pPr>
            <a:lvl8pPr lvl="7" rtl="0">
              <a:spcBef>
                <a:spcPts val="1600"/>
              </a:spcBef>
              <a:spcAft>
                <a:spcPts val="0"/>
              </a:spcAft>
              <a:buSzPts val="1000"/>
              <a:buAutoNum type="alphaLcPeriod"/>
              <a:defRPr sz="1000"/>
            </a:lvl8pPr>
            <a:lvl9pPr lvl="8" rtl="0">
              <a:spcBef>
                <a:spcPts val="1600"/>
              </a:spcBef>
              <a:spcAft>
                <a:spcPts val="1600"/>
              </a:spcAft>
              <a:buSzPts val="1000"/>
              <a:buAutoNum type="romanLcPeriod"/>
              <a:defRPr sz="1000"/>
            </a:lvl9pPr>
          </a:lstStyle>
          <a:p>
            <a:endParaRPr dirty="0"/>
          </a:p>
        </p:txBody>
      </p:sp>
      <p:grpSp>
        <p:nvGrpSpPr>
          <p:cNvPr id="106" name="Google Shape;106;p4"/>
          <p:cNvGrpSpPr/>
          <p:nvPr/>
        </p:nvGrpSpPr>
        <p:grpSpPr>
          <a:xfrm rot="5400000" flipH="1">
            <a:off x="7613820" y="3611830"/>
            <a:ext cx="877851" cy="2209091"/>
            <a:chOff x="-26858" y="-227337"/>
            <a:chExt cx="1093215" cy="2757917"/>
          </a:xfrm>
        </p:grpSpPr>
        <p:sp>
          <p:nvSpPr>
            <p:cNvPr id="107" name="Google Shape;107;p4"/>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1869525" y="1705650"/>
            <a:ext cx="5405100" cy="173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3" name="Grupo 42">
            <a:extLst>
              <a:ext uri="{FF2B5EF4-FFF2-40B4-BE49-F238E27FC236}">
                <a16:creationId xmlns="" xmlns:a16="http://schemas.microsoft.com/office/drawing/2014/main" id="{5F972EC4-4DB8-E56A-4ABE-00392E4635F4}"/>
              </a:ext>
            </a:extLst>
          </p:cNvPr>
          <p:cNvGrpSpPr/>
          <p:nvPr userDrawn="1"/>
        </p:nvGrpSpPr>
        <p:grpSpPr>
          <a:xfrm flipH="1">
            <a:off x="7152235" y="2963508"/>
            <a:ext cx="1991765" cy="2148609"/>
            <a:chOff x="0" y="2979049"/>
            <a:chExt cx="1967023" cy="2121919"/>
          </a:xfrm>
        </p:grpSpPr>
        <p:sp>
          <p:nvSpPr>
            <p:cNvPr id="44" name="Google Shape;17;p3">
              <a:extLst>
                <a:ext uri="{FF2B5EF4-FFF2-40B4-BE49-F238E27FC236}">
                  <a16:creationId xmlns="" xmlns:a16="http://schemas.microsoft.com/office/drawing/2014/main" id="{9CA51649-3E15-0FC2-5245-F85719C9AE7B}"/>
                </a:ext>
              </a:extLst>
            </p:cNvPr>
            <p:cNvSpPr/>
            <p:nvPr/>
          </p:nvSpPr>
          <p:spPr>
            <a:xfrm flipH="1">
              <a:off x="0" y="3962988"/>
              <a:ext cx="291712" cy="338515"/>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p3">
              <a:extLst>
                <a:ext uri="{FF2B5EF4-FFF2-40B4-BE49-F238E27FC236}">
                  <a16:creationId xmlns="" xmlns:a16="http://schemas.microsoft.com/office/drawing/2014/main" id="{90BBC264-3CBD-05DF-8C67-5A3EFC00F552}"/>
                </a:ext>
              </a:extLst>
            </p:cNvPr>
            <p:cNvSpPr/>
            <p:nvPr/>
          </p:nvSpPr>
          <p:spPr>
            <a:xfrm flipH="1">
              <a:off x="0" y="3795160"/>
              <a:ext cx="291712" cy="337096"/>
            </a:xfrm>
            <a:custGeom>
              <a:avLst/>
              <a:gdLst/>
              <a:ahLst/>
              <a:cxnLst/>
              <a:rect l="l" t="t" r="r" b="b"/>
              <a:pathLst>
                <a:path w="27520" h="31824" extrusionOk="0">
                  <a:moveTo>
                    <a:pt x="0" y="0"/>
                  </a:moveTo>
                  <a:lnTo>
                    <a:pt x="0" y="31823"/>
                  </a:lnTo>
                  <a:lnTo>
                    <a:pt x="27520" y="15978"/>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p3">
              <a:extLst>
                <a:ext uri="{FF2B5EF4-FFF2-40B4-BE49-F238E27FC236}">
                  <a16:creationId xmlns="" xmlns:a16="http://schemas.microsoft.com/office/drawing/2014/main" id="{A422C0F9-D8F7-C8D9-7023-3D1B3DC2419F}"/>
                </a:ext>
              </a:extLst>
            </p:cNvPr>
            <p:cNvSpPr/>
            <p:nvPr/>
          </p:nvSpPr>
          <p:spPr>
            <a:xfrm flipH="1">
              <a:off x="0" y="4469320"/>
              <a:ext cx="291712" cy="337096"/>
            </a:xfrm>
            <a:custGeom>
              <a:avLst/>
              <a:gdLst/>
              <a:ahLst/>
              <a:cxnLst/>
              <a:rect l="l" t="t" r="r" b="b"/>
              <a:pathLst>
                <a:path w="27520" h="31824" extrusionOk="0">
                  <a:moveTo>
                    <a:pt x="0" y="1"/>
                  </a:moveTo>
                  <a:lnTo>
                    <a:pt x="0" y="31824"/>
                  </a:lnTo>
                  <a:lnTo>
                    <a:pt x="27520" y="15979"/>
                  </a:lnTo>
                  <a:lnTo>
                    <a:pt x="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p3">
              <a:extLst>
                <a:ext uri="{FF2B5EF4-FFF2-40B4-BE49-F238E27FC236}">
                  <a16:creationId xmlns="" xmlns:a16="http://schemas.microsoft.com/office/drawing/2014/main" id="{E893E74A-3126-1ED5-8919-D4B4A9943B28}"/>
                </a:ext>
              </a:extLst>
            </p:cNvPr>
            <p:cNvSpPr/>
            <p:nvPr/>
          </p:nvSpPr>
          <p:spPr>
            <a:xfrm flipH="1">
              <a:off x="0" y="3962988"/>
              <a:ext cx="291712" cy="338515"/>
            </a:xfrm>
            <a:custGeom>
              <a:avLst/>
              <a:gdLst/>
              <a:ahLst/>
              <a:cxnLst/>
              <a:rect l="l" t="t" r="r" b="b"/>
              <a:pathLst>
                <a:path w="27520" h="31958" extrusionOk="0">
                  <a:moveTo>
                    <a:pt x="27520" y="1"/>
                  </a:moveTo>
                  <a:lnTo>
                    <a:pt x="0" y="15979"/>
                  </a:lnTo>
                  <a:lnTo>
                    <a:pt x="27520" y="31957"/>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61;p3">
              <a:extLst>
                <a:ext uri="{FF2B5EF4-FFF2-40B4-BE49-F238E27FC236}">
                  <a16:creationId xmlns="" xmlns:a16="http://schemas.microsoft.com/office/drawing/2014/main" id="{01E89927-04E6-C8B9-015F-60D5C1481DAF}"/>
                </a:ext>
              </a:extLst>
            </p:cNvPr>
            <p:cNvGrpSpPr/>
            <p:nvPr/>
          </p:nvGrpSpPr>
          <p:grpSpPr>
            <a:xfrm rot="10800000" flipH="1">
              <a:off x="291712" y="2979049"/>
              <a:ext cx="1675311" cy="2121919"/>
              <a:chOff x="-26858" y="-227337"/>
              <a:chExt cx="2186403" cy="2757917"/>
            </a:xfrm>
          </p:grpSpPr>
          <p:sp>
            <p:nvSpPr>
              <p:cNvPr id="49" name="Google Shape;62;p3">
                <a:extLst>
                  <a:ext uri="{FF2B5EF4-FFF2-40B4-BE49-F238E27FC236}">
                    <a16:creationId xmlns="" xmlns:a16="http://schemas.microsoft.com/office/drawing/2014/main" id="{5813481F-239D-DA01-2B68-C40ACE19458B}"/>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p3">
                <a:extLst>
                  <a:ext uri="{FF2B5EF4-FFF2-40B4-BE49-F238E27FC236}">
                    <a16:creationId xmlns="" xmlns:a16="http://schemas.microsoft.com/office/drawing/2014/main" id="{625CA73C-9CF8-13D2-73AC-234D00C52D75}"/>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4;p3">
                <a:extLst>
                  <a:ext uri="{FF2B5EF4-FFF2-40B4-BE49-F238E27FC236}">
                    <a16:creationId xmlns="" xmlns:a16="http://schemas.microsoft.com/office/drawing/2014/main" id="{DAA03574-9F56-0E40-114B-514EFD64624E}"/>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p3">
                <a:extLst>
                  <a:ext uri="{FF2B5EF4-FFF2-40B4-BE49-F238E27FC236}">
                    <a16:creationId xmlns="" xmlns:a16="http://schemas.microsoft.com/office/drawing/2014/main" id="{A6566476-24A8-0F93-AE28-FE6FC0B45900}"/>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p3">
                <a:extLst>
                  <a:ext uri="{FF2B5EF4-FFF2-40B4-BE49-F238E27FC236}">
                    <a16:creationId xmlns="" xmlns:a16="http://schemas.microsoft.com/office/drawing/2014/main" id="{8155CB48-3998-1FED-DEBD-B2EC59BC02A0}"/>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p3">
                <a:extLst>
                  <a:ext uri="{FF2B5EF4-FFF2-40B4-BE49-F238E27FC236}">
                    <a16:creationId xmlns="" xmlns:a16="http://schemas.microsoft.com/office/drawing/2014/main" id="{68D4B171-B541-D903-F13A-BF15E3109D25}"/>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p3">
                <a:extLst>
                  <a:ext uri="{FF2B5EF4-FFF2-40B4-BE49-F238E27FC236}">
                    <a16:creationId xmlns="" xmlns:a16="http://schemas.microsoft.com/office/drawing/2014/main" id="{1E54FBBB-4FB0-49CA-FDE7-AA4A2DAF4DD2}"/>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9;p3">
                <a:extLst>
                  <a:ext uri="{FF2B5EF4-FFF2-40B4-BE49-F238E27FC236}">
                    <a16:creationId xmlns="" xmlns:a16="http://schemas.microsoft.com/office/drawing/2014/main" id="{86A6C11F-40FC-98A7-9B94-E59DB27D888A}"/>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0;p3">
                <a:extLst>
                  <a:ext uri="{FF2B5EF4-FFF2-40B4-BE49-F238E27FC236}">
                    <a16:creationId xmlns="" xmlns:a16="http://schemas.microsoft.com/office/drawing/2014/main" id="{C9C8E95A-CF41-31D2-D51B-2087A63F0D49}"/>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1;p3">
                <a:extLst>
                  <a:ext uri="{FF2B5EF4-FFF2-40B4-BE49-F238E27FC236}">
                    <a16:creationId xmlns="" xmlns:a16="http://schemas.microsoft.com/office/drawing/2014/main" id="{1A833884-8AD1-E8C8-983E-0C603493169E}"/>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p3">
                <a:extLst>
                  <a:ext uri="{FF2B5EF4-FFF2-40B4-BE49-F238E27FC236}">
                    <a16:creationId xmlns="" xmlns:a16="http://schemas.microsoft.com/office/drawing/2014/main" id="{88A2F6EF-2251-106E-E6B5-432D785BD7FA}"/>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3;p3">
                <a:extLst>
                  <a:ext uri="{FF2B5EF4-FFF2-40B4-BE49-F238E27FC236}">
                    <a16:creationId xmlns="" xmlns:a16="http://schemas.microsoft.com/office/drawing/2014/main" id="{A414BA8E-CC58-42D5-B2A9-8BC186A24CB6}"/>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p3">
                <a:extLst>
                  <a:ext uri="{FF2B5EF4-FFF2-40B4-BE49-F238E27FC236}">
                    <a16:creationId xmlns="" xmlns:a16="http://schemas.microsoft.com/office/drawing/2014/main" id="{26D40D1E-1CDF-4958-BD5A-0333F91C36AB}"/>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p3">
                <a:extLst>
                  <a:ext uri="{FF2B5EF4-FFF2-40B4-BE49-F238E27FC236}">
                    <a16:creationId xmlns="" xmlns:a16="http://schemas.microsoft.com/office/drawing/2014/main" id="{3ACFB692-E2F5-23AD-DADC-CB0F9A56915A}"/>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p3">
                <a:extLst>
                  <a:ext uri="{FF2B5EF4-FFF2-40B4-BE49-F238E27FC236}">
                    <a16:creationId xmlns="" xmlns:a16="http://schemas.microsoft.com/office/drawing/2014/main" id="{25D2AC3A-06FD-251C-A478-454D63E44C9E}"/>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7;p3">
                <a:extLst>
                  <a:ext uri="{FF2B5EF4-FFF2-40B4-BE49-F238E27FC236}">
                    <a16:creationId xmlns="" xmlns:a16="http://schemas.microsoft.com/office/drawing/2014/main" id="{283643EB-D247-A8C2-A1FA-3FADF723407D}"/>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p3">
                <a:extLst>
                  <a:ext uri="{FF2B5EF4-FFF2-40B4-BE49-F238E27FC236}">
                    <a16:creationId xmlns="" xmlns:a16="http://schemas.microsoft.com/office/drawing/2014/main" id="{6FCB950D-56EF-770B-973A-C93640E053E1}"/>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9;p3">
                <a:extLst>
                  <a:ext uri="{FF2B5EF4-FFF2-40B4-BE49-F238E27FC236}">
                    <a16:creationId xmlns="" xmlns:a16="http://schemas.microsoft.com/office/drawing/2014/main" id="{1BC97B2E-B192-5E1F-1840-C91AEF22A9B4}"/>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0;p3">
                <a:extLst>
                  <a:ext uri="{FF2B5EF4-FFF2-40B4-BE49-F238E27FC236}">
                    <a16:creationId xmlns="" xmlns:a16="http://schemas.microsoft.com/office/drawing/2014/main" id="{96BD3758-B89B-C73E-E54E-D36C62136C2C}"/>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1;p3">
                <a:extLst>
                  <a:ext uri="{FF2B5EF4-FFF2-40B4-BE49-F238E27FC236}">
                    <a16:creationId xmlns="" xmlns:a16="http://schemas.microsoft.com/office/drawing/2014/main" id="{166A6317-6052-35E5-2745-CA264E5409DC}"/>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2;p3">
                <a:extLst>
                  <a:ext uri="{FF2B5EF4-FFF2-40B4-BE49-F238E27FC236}">
                    <a16:creationId xmlns="" xmlns:a16="http://schemas.microsoft.com/office/drawing/2014/main" id="{9508F493-0F30-C1BF-86D1-02B26AA2FD49}"/>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3;p3">
                <a:extLst>
                  <a:ext uri="{FF2B5EF4-FFF2-40B4-BE49-F238E27FC236}">
                    <a16:creationId xmlns="" xmlns:a16="http://schemas.microsoft.com/office/drawing/2014/main" id="{01871186-0CC6-DA1D-B930-766C292B7C64}"/>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4;p3">
                <a:extLst>
                  <a:ext uri="{FF2B5EF4-FFF2-40B4-BE49-F238E27FC236}">
                    <a16:creationId xmlns="" xmlns:a16="http://schemas.microsoft.com/office/drawing/2014/main" id="{80E5E1D0-E94A-ABEA-8539-488FF84A4A1F}"/>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5;p3">
                <a:extLst>
                  <a:ext uri="{FF2B5EF4-FFF2-40B4-BE49-F238E27FC236}">
                    <a16:creationId xmlns="" xmlns:a16="http://schemas.microsoft.com/office/drawing/2014/main" id="{BF9399DC-036E-2821-1BD6-1BAA35E16A2F}"/>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6;p3">
                <a:extLst>
                  <a:ext uri="{FF2B5EF4-FFF2-40B4-BE49-F238E27FC236}">
                    <a16:creationId xmlns="" xmlns:a16="http://schemas.microsoft.com/office/drawing/2014/main" id="{911505BF-79A1-A29D-0B8A-91D41EE6F5F2}"/>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7;p3">
                <a:extLst>
                  <a:ext uri="{FF2B5EF4-FFF2-40B4-BE49-F238E27FC236}">
                    <a16:creationId xmlns="" xmlns:a16="http://schemas.microsoft.com/office/drawing/2014/main" id="{9A5411E0-D858-3780-3D94-73B9606436BB}"/>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8;p3">
                <a:extLst>
                  <a:ext uri="{FF2B5EF4-FFF2-40B4-BE49-F238E27FC236}">
                    <a16:creationId xmlns="" xmlns:a16="http://schemas.microsoft.com/office/drawing/2014/main" id="{48E70849-7DD1-9D55-189C-3A152A00D4F3}"/>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9;p3">
                <a:extLst>
                  <a:ext uri="{FF2B5EF4-FFF2-40B4-BE49-F238E27FC236}">
                    <a16:creationId xmlns="" xmlns:a16="http://schemas.microsoft.com/office/drawing/2014/main" id="{9E848438-FDA1-22C6-092A-BD0B43E4E1D6}"/>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0;p3">
                <a:extLst>
                  <a:ext uri="{FF2B5EF4-FFF2-40B4-BE49-F238E27FC236}">
                    <a16:creationId xmlns="" xmlns:a16="http://schemas.microsoft.com/office/drawing/2014/main" id="{40BD87A6-8098-0C9D-D642-99311ADF1087}"/>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1;p3">
                <a:extLst>
                  <a:ext uri="{FF2B5EF4-FFF2-40B4-BE49-F238E27FC236}">
                    <a16:creationId xmlns="" xmlns:a16="http://schemas.microsoft.com/office/drawing/2014/main" id="{A073B988-A72A-4714-51E3-94FA1B1118CC}"/>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2;p3">
                <a:extLst>
                  <a:ext uri="{FF2B5EF4-FFF2-40B4-BE49-F238E27FC236}">
                    <a16:creationId xmlns="" xmlns:a16="http://schemas.microsoft.com/office/drawing/2014/main" id="{DB9C0C0E-94A8-E8EF-E5B0-3F1D5DDB77E1}"/>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3;p3">
                <a:extLst>
                  <a:ext uri="{FF2B5EF4-FFF2-40B4-BE49-F238E27FC236}">
                    <a16:creationId xmlns="" xmlns:a16="http://schemas.microsoft.com/office/drawing/2014/main" id="{3E9C33FE-6F1A-BEF0-5F09-CF15009FFA80}"/>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4;p3">
                <a:extLst>
                  <a:ext uri="{FF2B5EF4-FFF2-40B4-BE49-F238E27FC236}">
                    <a16:creationId xmlns="" xmlns:a16="http://schemas.microsoft.com/office/drawing/2014/main" id="{132010DB-27BC-6B59-695E-55493B71943C}"/>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5;p3">
                <a:extLst>
                  <a:ext uri="{FF2B5EF4-FFF2-40B4-BE49-F238E27FC236}">
                    <a16:creationId xmlns="" xmlns:a16="http://schemas.microsoft.com/office/drawing/2014/main" id="{D290EB1F-B775-B5C8-278F-D8659EF0E838}"/>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6;p3">
                <a:extLst>
                  <a:ext uri="{FF2B5EF4-FFF2-40B4-BE49-F238E27FC236}">
                    <a16:creationId xmlns="" xmlns:a16="http://schemas.microsoft.com/office/drawing/2014/main" id="{C3A6F4B4-0F7D-1784-02B3-D97E27057D3B}"/>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p3">
                <a:extLst>
                  <a:ext uri="{FF2B5EF4-FFF2-40B4-BE49-F238E27FC236}">
                    <a16:creationId xmlns="" xmlns:a16="http://schemas.microsoft.com/office/drawing/2014/main" id="{55E8B408-886C-3D51-AEFA-FD70D2799F9B}"/>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8;p3">
                <a:extLst>
                  <a:ext uri="{FF2B5EF4-FFF2-40B4-BE49-F238E27FC236}">
                    <a16:creationId xmlns="" xmlns:a16="http://schemas.microsoft.com/office/drawing/2014/main" id="{43B14211-60DC-1B9B-B35D-295998F41210}"/>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9;p3">
                <a:extLst>
                  <a:ext uri="{FF2B5EF4-FFF2-40B4-BE49-F238E27FC236}">
                    <a16:creationId xmlns="" xmlns:a16="http://schemas.microsoft.com/office/drawing/2014/main" id="{12712098-616A-D347-9B1B-A15FF57AF214}"/>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00;p3">
                <a:extLst>
                  <a:ext uri="{FF2B5EF4-FFF2-40B4-BE49-F238E27FC236}">
                    <a16:creationId xmlns="" xmlns:a16="http://schemas.microsoft.com/office/drawing/2014/main" id="{B30B4FCA-E146-0038-A528-7119B856DAB1}"/>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01;p3">
                <a:extLst>
                  <a:ext uri="{FF2B5EF4-FFF2-40B4-BE49-F238E27FC236}">
                    <a16:creationId xmlns="" xmlns:a16="http://schemas.microsoft.com/office/drawing/2014/main" id="{F6D877B2-0823-A13B-E153-B446DE55E7C1}"/>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61;p3">
            <a:extLst>
              <a:ext uri="{FF2B5EF4-FFF2-40B4-BE49-F238E27FC236}">
                <a16:creationId xmlns="" xmlns:a16="http://schemas.microsoft.com/office/drawing/2014/main" id="{293BDFBC-2A31-3BF0-2834-4BA419A0A473}"/>
              </a:ext>
            </a:extLst>
          </p:cNvPr>
          <p:cNvGrpSpPr/>
          <p:nvPr userDrawn="1"/>
        </p:nvGrpSpPr>
        <p:grpSpPr>
          <a:xfrm>
            <a:off x="-76202" y="-68484"/>
            <a:ext cx="2286103" cy="2895537"/>
            <a:chOff x="-26858" y="-227337"/>
            <a:chExt cx="2186403" cy="2757917"/>
          </a:xfrm>
        </p:grpSpPr>
        <p:sp>
          <p:nvSpPr>
            <p:cNvPr id="3" name="Google Shape;62;p3">
              <a:extLst>
                <a:ext uri="{FF2B5EF4-FFF2-40B4-BE49-F238E27FC236}">
                  <a16:creationId xmlns="" xmlns:a16="http://schemas.microsoft.com/office/drawing/2014/main" id="{60704065-BC7A-E28C-5C7E-2AFB87ADB460}"/>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3;p3">
              <a:extLst>
                <a:ext uri="{FF2B5EF4-FFF2-40B4-BE49-F238E27FC236}">
                  <a16:creationId xmlns="" xmlns:a16="http://schemas.microsoft.com/office/drawing/2014/main" id="{D7CA1404-CA5D-0671-9C37-A2304CF44794}"/>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4;p3">
              <a:extLst>
                <a:ext uri="{FF2B5EF4-FFF2-40B4-BE49-F238E27FC236}">
                  <a16:creationId xmlns="" xmlns:a16="http://schemas.microsoft.com/office/drawing/2014/main" id="{68228D2C-28DC-D16B-2821-EB739E3C14E3}"/>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5;p3">
              <a:extLst>
                <a:ext uri="{FF2B5EF4-FFF2-40B4-BE49-F238E27FC236}">
                  <a16:creationId xmlns="" xmlns:a16="http://schemas.microsoft.com/office/drawing/2014/main" id="{14E675D6-F103-00FD-2292-9026AEFB7BED}"/>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p3">
              <a:extLst>
                <a:ext uri="{FF2B5EF4-FFF2-40B4-BE49-F238E27FC236}">
                  <a16:creationId xmlns="" xmlns:a16="http://schemas.microsoft.com/office/drawing/2014/main" id="{2C05EC5F-94B9-9CB4-C5F5-E99F3430EBC4}"/>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p3">
              <a:extLst>
                <a:ext uri="{FF2B5EF4-FFF2-40B4-BE49-F238E27FC236}">
                  <a16:creationId xmlns="" xmlns:a16="http://schemas.microsoft.com/office/drawing/2014/main" id="{46C2E051-1F6F-1DE5-7FDD-0F05F2586DD3}"/>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p3">
              <a:extLst>
                <a:ext uri="{FF2B5EF4-FFF2-40B4-BE49-F238E27FC236}">
                  <a16:creationId xmlns="" xmlns:a16="http://schemas.microsoft.com/office/drawing/2014/main" id="{1107CCC4-F0F4-0B5F-72EA-96A764236BF6}"/>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p3">
              <a:extLst>
                <a:ext uri="{FF2B5EF4-FFF2-40B4-BE49-F238E27FC236}">
                  <a16:creationId xmlns="" xmlns:a16="http://schemas.microsoft.com/office/drawing/2014/main" id="{07B08908-B694-11BF-8EDF-83259E021C52}"/>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0;p3">
              <a:extLst>
                <a:ext uri="{FF2B5EF4-FFF2-40B4-BE49-F238E27FC236}">
                  <a16:creationId xmlns="" xmlns:a16="http://schemas.microsoft.com/office/drawing/2014/main" id="{EDB60720-80AA-1454-BEC4-C676FAA32D97}"/>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1;p3">
              <a:extLst>
                <a:ext uri="{FF2B5EF4-FFF2-40B4-BE49-F238E27FC236}">
                  <a16:creationId xmlns="" xmlns:a16="http://schemas.microsoft.com/office/drawing/2014/main" id="{81A8B8F3-361D-6BAA-67B7-8336CF4B646A}"/>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p3">
              <a:extLst>
                <a:ext uri="{FF2B5EF4-FFF2-40B4-BE49-F238E27FC236}">
                  <a16:creationId xmlns="" xmlns:a16="http://schemas.microsoft.com/office/drawing/2014/main" id="{35613F7C-B0FF-EE64-BA6D-300EC0E98B0F}"/>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3;p3">
              <a:extLst>
                <a:ext uri="{FF2B5EF4-FFF2-40B4-BE49-F238E27FC236}">
                  <a16:creationId xmlns="" xmlns:a16="http://schemas.microsoft.com/office/drawing/2014/main" id="{FEF4E671-A008-F0D7-C8AA-1E7F5D4866A4}"/>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p3">
              <a:extLst>
                <a:ext uri="{FF2B5EF4-FFF2-40B4-BE49-F238E27FC236}">
                  <a16:creationId xmlns="" xmlns:a16="http://schemas.microsoft.com/office/drawing/2014/main" id="{DA1974FB-D66B-3696-AC60-4EB88600F4CF}"/>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p3">
              <a:extLst>
                <a:ext uri="{FF2B5EF4-FFF2-40B4-BE49-F238E27FC236}">
                  <a16:creationId xmlns="" xmlns:a16="http://schemas.microsoft.com/office/drawing/2014/main" id="{26FD901B-4747-6E9D-AD88-FFB31E931240}"/>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p3">
              <a:extLst>
                <a:ext uri="{FF2B5EF4-FFF2-40B4-BE49-F238E27FC236}">
                  <a16:creationId xmlns="" xmlns:a16="http://schemas.microsoft.com/office/drawing/2014/main" id="{D4FC9991-121B-B030-FCDE-AD0263394D67}"/>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p3">
              <a:extLst>
                <a:ext uri="{FF2B5EF4-FFF2-40B4-BE49-F238E27FC236}">
                  <a16:creationId xmlns="" xmlns:a16="http://schemas.microsoft.com/office/drawing/2014/main" id="{DEF6B333-92F7-1104-E47B-2578CA7F4A30}"/>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p3">
              <a:extLst>
                <a:ext uri="{FF2B5EF4-FFF2-40B4-BE49-F238E27FC236}">
                  <a16:creationId xmlns="" xmlns:a16="http://schemas.microsoft.com/office/drawing/2014/main" id="{B3AF6347-4FD7-838E-5B9F-B333D566750B}"/>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p3">
              <a:extLst>
                <a:ext uri="{FF2B5EF4-FFF2-40B4-BE49-F238E27FC236}">
                  <a16:creationId xmlns="" xmlns:a16="http://schemas.microsoft.com/office/drawing/2014/main" id="{C8A2C682-D48B-3D67-5756-889549EDC3B3}"/>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p3">
              <a:extLst>
                <a:ext uri="{FF2B5EF4-FFF2-40B4-BE49-F238E27FC236}">
                  <a16:creationId xmlns="" xmlns:a16="http://schemas.microsoft.com/office/drawing/2014/main" id="{05BF64BC-E0D3-DD42-F973-A1A8C7F38704}"/>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p3">
              <a:extLst>
                <a:ext uri="{FF2B5EF4-FFF2-40B4-BE49-F238E27FC236}">
                  <a16:creationId xmlns="" xmlns:a16="http://schemas.microsoft.com/office/drawing/2014/main" id="{AF5A765B-81BE-E07C-A265-ED199FFA768B}"/>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p3">
              <a:extLst>
                <a:ext uri="{FF2B5EF4-FFF2-40B4-BE49-F238E27FC236}">
                  <a16:creationId xmlns="" xmlns:a16="http://schemas.microsoft.com/office/drawing/2014/main" id="{DBEF8F31-AFBE-9B0A-90E6-A269C013E9E3}"/>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p3">
              <a:extLst>
                <a:ext uri="{FF2B5EF4-FFF2-40B4-BE49-F238E27FC236}">
                  <a16:creationId xmlns="" xmlns:a16="http://schemas.microsoft.com/office/drawing/2014/main" id="{C2A4507B-BA54-FCDF-BACF-5E1D74A68530}"/>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p3">
              <a:extLst>
                <a:ext uri="{FF2B5EF4-FFF2-40B4-BE49-F238E27FC236}">
                  <a16:creationId xmlns="" xmlns:a16="http://schemas.microsoft.com/office/drawing/2014/main" id="{2FB0F6DB-771E-2195-C6B1-7888B1F1FE6B}"/>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p3">
              <a:extLst>
                <a:ext uri="{FF2B5EF4-FFF2-40B4-BE49-F238E27FC236}">
                  <a16:creationId xmlns="" xmlns:a16="http://schemas.microsoft.com/office/drawing/2014/main" id="{077C4422-B49B-905C-D7D4-81E725757741}"/>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p3">
              <a:extLst>
                <a:ext uri="{FF2B5EF4-FFF2-40B4-BE49-F238E27FC236}">
                  <a16:creationId xmlns="" xmlns:a16="http://schemas.microsoft.com/office/drawing/2014/main" id="{6EEBCDBA-74F8-4735-6549-D850C3369525}"/>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p3">
              <a:extLst>
                <a:ext uri="{FF2B5EF4-FFF2-40B4-BE49-F238E27FC236}">
                  <a16:creationId xmlns="" xmlns:a16="http://schemas.microsoft.com/office/drawing/2014/main" id="{1D9B054A-1720-64FD-681C-641A6661AEC7}"/>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8;p3">
              <a:extLst>
                <a:ext uri="{FF2B5EF4-FFF2-40B4-BE49-F238E27FC236}">
                  <a16:creationId xmlns="" xmlns:a16="http://schemas.microsoft.com/office/drawing/2014/main" id="{8E842F66-B3F7-3ACA-80C9-1900C1A2D772}"/>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p3">
              <a:extLst>
                <a:ext uri="{FF2B5EF4-FFF2-40B4-BE49-F238E27FC236}">
                  <a16:creationId xmlns="" xmlns:a16="http://schemas.microsoft.com/office/drawing/2014/main" id="{143E157E-1214-890C-A57A-2E57463760EB}"/>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p3">
              <a:extLst>
                <a:ext uri="{FF2B5EF4-FFF2-40B4-BE49-F238E27FC236}">
                  <a16:creationId xmlns="" xmlns:a16="http://schemas.microsoft.com/office/drawing/2014/main" id="{1DD2619D-004A-FCC5-0CBB-6212656FAD8C}"/>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p3">
              <a:extLst>
                <a:ext uri="{FF2B5EF4-FFF2-40B4-BE49-F238E27FC236}">
                  <a16:creationId xmlns="" xmlns:a16="http://schemas.microsoft.com/office/drawing/2014/main" id="{3249B5FB-5EBA-7A14-9C3E-CFC446D0D4EB}"/>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p3">
              <a:extLst>
                <a:ext uri="{FF2B5EF4-FFF2-40B4-BE49-F238E27FC236}">
                  <a16:creationId xmlns="" xmlns:a16="http://schemas.microsoft.com/office/drawing/2014/main" id="{D94110FA-60B7-BF06-C8CE-AEEE56A6AC2B}"/>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p3">
              <a:extLst>
                <a:ext uri="{FF2B5EF4-FFF2-40B4-BE49-F238E27FC236}">
                  <a16:creationId xmlns="" xmlns:a16="http://schemas.microsoft.com/office/drawing/2014/main" id="{A6960805-FD42-3638-E387-58A7F5095581}"/>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p3">
              <a:extLst>
                <a:ext uri="{FF2B5EF4-FFF2-40B4-BE49-F238E27FC236}">
                  <a16:creationId xmlns="" xmlns:a16="http://schemas.microsoft.com/office/drawing/2014/main" id="{EAC55C7A-E727-6483-42EB-EB1B9F7EF5EB}"/>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p3">
              <a:extLst>
                <a:ext uri="{FF2B5EF4-FFF2-40B4-BE49-F238E27FC236}">
                  <a16:creationId xmlns="" xmlns:a16="http://schemas.microsoft.com/office/drawing/2014/main" id="{373D287E-9D92-92AF-D9D0-C31D0316EC7B}"/>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6;p3">
              <a:extLst>
                <a:ext uri="{FF2B5EF4-FFF2-40B4-BE49-F238E27FC236}">
                  <a16:creationId xmlns="" xmlns:a16="http://schemas.microsoft.com/office/drawing/2014/main" id="{4CCCBD15-C1CA-7203-13C5-D525F22130E4}"/>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p3">
              <a:extLst>
                <a:ext uri="{FF2B5EF4-FFF2-40B4-BE49-F238E27FC236}">
                  <a16:creationId xmlns="" xmlns:a16="http://schemas.microsoft.com/office/drawing/2014/main" id="{9844C8A2-4735-0DB5-BFCA-68370E4E5F26}"/>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8;p3">
              <a:extLst>
                <a:ext uri="{FF2B5EF4-FFF2-40B4-BE49-F238E27FC236}">
                  <a16:creationId xmlns="" xmlns:a16="http://schemas.microsoft.com/office/drawing/2014/main" id="{81DCF949-E2AB-C583-41D9-A4C6EDEDE15E}"/>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9;p3">
              <a:extLst>
                <a:ext uri="{FF2B5EF4-FFF2-40B4-BE49-F238E27FC236}">
                  <a16:creationId xmlns="" xmlns:a16="http://schemas.microsoft.com/office/drawing/2014/main" id="{94BE1120-E17C-24F5-4185-894CF1BDD59B}"/>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p3">
              <a:extLst>
                <a:ext uri="{FF2B5EF4-FFF2-40B4-BE49-F238E27FC236}">
                  <a16:creationId xmlns="" xmlns:a16="http://schemas.microsoft.com/office/drawing/2014/main" id="{371191FB-CC79-9340-2093-72FA289C9152}"/>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1;p3">
              <a:extLst>
                <a:ext uri="{FF2B5EF4-FFF2-40B4-BE49-F238E27FC236}">
                  <a16:creationId xmlns="" xmlns:a16="http://schemas.microsoft.com/office/drawing/2014/main" id="{8D343E81-3280-B563-E2DF-68E54745DB66}"/>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31"/>
        <p:cNvGrpSpPr/>
        <p:nvPr/>
      </p:nvGrpSpPr>
      <p:grpSpPr>
        <a:xfrm>
          <a:off x="0" y="0"/>
          <a:ext cx="0" cy="0"/>
          <a:chOff x="0" y="0"/>
          <a:chExt cx="0" cy="0"/>
        </a:xfrm>
      </p:grpSpPr>
      <p:grpSp>
        <p:nvGrpSpPr>
          <p:cNvPr id="45" name="Google Shape;106;p4">
            <a:extLst>
              <a:ext uri="{FF2B5EF4-FFF2-40B4-BE49-F238E27FC236}">
                <a16:creationId xmlns="" xmlns:a16="http://schemas.microsoft.com/office/drawing/2014/main" id="{47732F84-D7D3-8034-C3EF-49A12E98813A}"/>
              </a:ext>
            </a:extLst>
          </p:cNvPr>
          <p:cNvGrpSpPr/>
          <p:nvPr userDrawn="1"/>
        </p:nvGrpSpPr>
        <p:grpSpPr>
          <a:xfrm rot="16200000" flipH="1" flipV="1">
            <a:off x="7600529" y="-691573"/>
            <a:ext cx="877851" cy="2209091"/>
            <a:chOff x="-26858" y="-227337"/>
            <a:chExt cx="1093215" cy="2757917"/>
          </a:xfrm>
        </p:grpSpPr>
        <p:sp>
          <p:nvSpPr>
            <p:cNvPr id="46" name="Google Shape;107;p4">
              <a:extLst>
                <a:ext uri="{FF2B5EF4-FFF2-40B4-BE49-F238E27FC236}">
                  <a16:creationId xmlns="" xmlns:a16="http://schemas.microsoft.com/office/drawing/2014/main" id="{C7FB00BA-E9B1-1A94-9B8C-24A782AEFFA2}"/>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8;p4">
              <a:extLst>
                <a:ext uri="{FF2B5EF4-FFF2-40B4-BE49-F238E27FC236}">
                  <a16:creationId xmlns="" xmlns:a16="http://schemas.microsoft.com/office/drawing/2014/main" id="{6D0FA47D-1829-A5C9-7E0F-0B38E8751BF6}"/>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9;p4">
              <a:extLst>
                <a:ext uri="{FF2B5EF4-FFF2-40B4-BE49-F238E27FC236}">
                  <a16:creationId xmlns="" xmlns:a16="http://schemas.microsoft.com/office/drawing/2014/main" id="{DAABAC1B-3E31-65D0-A6A8-900B15DB4609}"/>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p4">
              <a:extLst>
                <a:ext uri="{FF2B5EF4-FFF2-40B4-BE49-F238E27FC236}">
                  <a16:creationId xmlns="" xmlns:a16="http://schemas.microsoft.com/office/drawing/2014/main" id="{BA162C0F-3B31-85D2-9167-D06FDAB026AC}"/>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p4">
              <a:extLst>
                <a:ext uri="{FF2B5EF4-FFF2-40B4-BE49-F238E27FC236}">
                  <a16:creationId xmlns="" xmlns:a16="http://schemas.microsoft.com/office/drawing/2014/main" id="{EA085AD9-9896-10AD-E75E-11C76ADCBE1A}"/>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2;p4">
              <a:extLst>
                <a:ext uri="{FF2B5EF4-FFF2-40B4-BE49-F238E27FC236}">
                  <a16:creationId xmlns="" xmlns:a16="http://schemas.microsoft.com/office/drawing/2014/main" id="{AEE79F9C-FCF1-8518-3F22-FC01C048664D}"/>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3;p4">
              <a:extLst>
                <a:ext uri="{FF2B5EF4-FFF2-40B4-BE49-F238E27FC236}">
                  <a16:creationId xmlns="" xmlns:a16="http://schemas.microsoft.com/office/drawing/2014/main" id="{C95C183E-DE9F-371D-9BDB-259726C08DBB}"/>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4;p4">
              <a:extLst>
                <a:ext uri="{FF2B5EF4-FFF2-40B4-BE49-F238E27FC236}">
                  <a16:creationId xmlns="" xmlns:a16="http://schemas.microsoft.com/office/drawing/2014/main" id="{90C0FFE5-023A-747A-1560-6D00D9CC3550}"/>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5;p4">
              <a:extLst>
                <a:ext uri="{FF2B5EF4-FFF2-40B4-BE49-F238E27FC236}">
                  <a16:creationId xmlns="" xmlns:a16="http://schemas.microsoft.com/office/drawing/2014/main" id="{8022190D-1081-D6CE-2EEA-361BF50B7893}"/>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6;p4">
              <a:extLst>
                <a:ext uri="{FF2B5EF4-FFF2-40B4-BE49-F238E27FC236}">
                  <a16:creationId xmlns="" xmlns:a16="http://schemas.microsoft.com/office/drawing/2014/main" id="{7FBBB085-9575-C07C-D402-EFE004794C6A}"/>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p4">
              <a:extLst>
                <a:ext uri="{FF2B5EF4-FFF2-40B4-BE49-F238E27FC236}">
                  <a16:creationId xmlns="" xmlns:a16="http://schemas.microsoft.com/office/drawing/2014/main" id="{F5958CDC-81C9-3E7B-5ADF-A0EFE46507DF}"/>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p4">
              <a:extLst>
                <a:ext uri="{FF2B5EF4-FFF2-40B4-BE49-F238E27FC236}">
                  <a16:creationId xmlns="" xmlns:a16="http://schemas.microsoft.com/office/drawing/2014/main" id="{69326FEE-000F-0E44-F3CA-7427C1CED55E}"/>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p4">
              <a:extLst>
                <a:ext uri="{FF2B5EF4-FFF2-40B4-BE49-F238E27FC236}">
                  <a16:creationId xmlns="" xmlns:a16="http://schemas.microsoft.com/office/drawing/2014/main" id="{6662058F-5A06-BC1A-53C8-2D8FB2B3EA5A}"/>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0;p4">
              <a:extLst>
                <a:ext uri="{FF2B5EF4-FFF2-40B4-BE49-F238E27FC236}">
                  <a16:creationId xmlns="" xmlns:a16="http://schemas.microsoft.com/office/drawing/2014/main" id="{7101A9A7-7A92-C5F3-36D6-FEC72070CD52}"/>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1;p4">
              <a:extLst>
                <a:ext uri="{FF2B5EF4-FFF2-40B4-BE49-F238E27FC236}">
                  <a16:creationId xmlns="" xmlns:a16="http://schemas.microsoft.com/office/drawing/2014/main" id="{E09F3CE0-A305-28B8-5F4E-F5E583CE0DEE}"/>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2;p4">
              <a:extLst>
                <a:ext uri="{FF2B5EF4-FFF2-40B4-BE49-F238E27FC236}">
                  <a16:creationId xmlns="" xmlns:a16="http://schemas.microsoft.com/office/drawing/2014/main" id="{D04FED02-FC0B-27E0-2448-7F69478B3063}"/>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3;p4">
              <a:extLst>
                <a:ext uri="{FF2B5EF4-FFF2-40B4-BE49-F238E27FC236}">
                  <a16:creationId xmlns="" xmlns:a16="http://schemas.microsoft.com/office/drawing/2014/main" id="{8FAEDD71-F462-6629-EBA8-76EC6B20213A}"/>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p4">
              <a:extLst>
                <a:ext uri="{FF2B5EF4-FFF2-40B4-BE49-F238E27FC236}">
                  <a16:creationId xmlns="" xmlns:a16="http://schemas.microsoft.com/office/drawing/2014/main" id="{11321FC7-073F-A5FF-1334-5EEC68F3E089}"/>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25;p4">
              <a:extLst>
                <a:ext uri="{FF2B5EF4-FFF2-40B4-BE49-F238E27FC236}">
                  <a16:creationId xmlns="" xmlns:a16="http://schemas.microsoft.com/office/drawing/2014/main" id="{9C840371-BEDC-929A-37F9-504C2AADD82C}"/>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26;p4">
              <a:extLst>
                <a:ext uri="{FF2B5EF4-FFF2-40B4-BE49-F238E27FC236}">
                  <a16:creationId xmlns="" xmlns:a16="http://schemas.microsoft.com/office/drawing/2014/main" id="{D7AD4531-9CE6-7D5A-879F-A9977A9A4B35}"/>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27;p4">
              <a:extLst>
                <a:ext uri="{FF2B5EF4-FFF2-40B4-BE49-F238E27FC236}">
                  <a16:creationId xmlns="" xmlns:a16="http://schemas.microsoft.com/office/drawing/2014/main" id="{60804247-A398-2C50-E730-FE25A877E3B7}"/>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28;p4">
              <a:extLst>
                <a:ext uri="{FF2B5EF4-FFF2-40B4-BE49-F238E27FC236}">
                  <a16:creationId xmlns="" xmlns:a16="http://schemas.microsoft.com/office/drawing/2014/main" id="{92445B58-B915-544B-7387-4C54C0EA7165}"/>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84;p11">
            <a:extLst>
              <a:ext uri="{FF2B5EF4-FFF2-40B4-BE49-F238E27FC236}">
                <a16:creationId xmlns="" xmlns:a16="http://schemas.microsoft.com/office/drawing/2014/main" id="{612EBF34-6ED7-07D4-5F65-D4A757DB7167}"/>
              </a:ext>
            </a:extLst>
          </p:cNvPr>
          <p:cNvGrpSpPr/>
          <p:nvPr userDrawn="1"/>
        </p:nvGrpSpPr>
        <p:grpSpPr>
          <a:xfrm rot="5400000" flipH="1" flipV="1">
            <a:off x="286059" y="3676574"/>
            <a:ext cx="1209907" cy="1782035"/>
            <a:chOff x="700771" y="-227337"/>
            <a:chExt cx="1458774" cy="2138784"/>
          </a:xfrm>
        </p:grpSpPr>
        <p:sp>
          <p:nvSpPr>
            <p:cNvPr id="26" name="Google Shape;385;p11">
              <a:extLst>
                <a:ext uri="{FF2B5EF4-FFF2-40B4-BE49-F238E27FC236}">
                  <a16:creationId xmlns="" xmlns:a16="http://schemas.microsoft.com/office/drawing/2014/main" id="{3693408A-BC13-CD1A-4C8F-5557771C5952}"/>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6;p11">
              <a:extLst>
                <a:ext uri="{FF2B5EF4-FFF2-40B4-BE49-F238E27FC236}">
                  <a16:creationId xmlns="" xmlns:a16="http://schemas.microsoft.com/office/drawing/2014/main" id="{23C30768-05AE-9D65-5FFA-6FD1F1124057}"/>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p11">
              <a:extLst>
                <a:ext uri="{FF2B5EF4-FFF2-40B4-BE49-F238E27FC236}">
                  <a16:creationId xmlns="" xmlns:a16="http://schemas.microsoft.com/office/drawing/2014/main" id="{03CF3738-ADF5-4ECA-C7D2-F33E4B12A40E}"/>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68959B"/>
            </a:solidFill>
            <a:ln>
              <a:solidFill>
                <a:srgbClr val="68959B"/>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8;p11">
              <a:extLst>
                <a:ext uri="{FF2B5EF4-FFF2-40B4-BE49-F238E27FC236}">
                  <a16:creationId xmlns="" xmlns:a16="http://schemas.microsoft.com/office/drawing/2014/main" id="{C81970CB-EC5D-EC04-019A-9177F81AAC50}"/>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9;p11">
              <a:extLst>
                <a:ext uri="{FF2B5EF4-FFF2-40B4-BE49-F238E27FC236}">
                  <a16:creationId xmlns="" xmlns:a16="http://schemas.microsoft.com/office/drawing/2014/main" id="{4004CF45-15A3-4EA9-BD15-ADD5CE2E9198}"/>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0;p11">
              <a:extLst>
                <a:ext uri="{FF2B5EF4-FFF2-40B4-BE49-F238E27FC236}">
                  <a16:creationId xmlns="" xmlns:a16="http://schemas.microsoft.com/office/drawing/2014/main" id="{B0CCEC3D-0035-A1EB-6850-41C9E9AE62A4}"/>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1;p11">
              <a:extLst>
                <a:ext uri="{FF2B5EF4-FFF2-40B4-BE49-F238E27FC236}">
                  <a16:creationId xmlns="" xmlns:a16="http://schemas.microsoft.com/office/drawing/2014/main" id="{E0F96A1D-8010-8955-87CF-B889974F390C}"/>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2;p11">
              <a:extLst>
                <a:ext uri="{FF2B5EF4-FFF2-40B4-BE49-F238E27FC236}">
                  <a16:creationId xmlns="" xmlns:a16="http://schemas.microsoft.com/office/drawing/2014/main" id="{3CD43BE9-1025-F9BA-63D7-7D53C897BA20}"/>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3;p11">
              <a:extLst>
                <a:ext uri="{FF2B5EF4-FFF2-40B4-BE49-F238E27FC236}">
                  <a16:creationId xmlns="" xmlns:a16="http://schemas.microsoft.com/office/drawing/2014/main" id="{1CE88E34-D6A6-F148-22F7-148357F593DE}"/>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4;p11">
              <a:extLst>
                <a:ext uri="{FF2B5EF4-FFF2-40B4-BE49-F238E27FC236}">
                  <a16:creationId xmlns="" xmlns:a16="http://schemas.microsoft.com/office/drawing/2014/main" id="{7C75B10A-438A-8902-AE26-3A59478BCA00}"/>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5;p11">
              <a:extLst>
                <a:ext uri="{FF2B5EF4-FFF2-40B4-BE49-F238E27FC236}">
                  <a16:creationId xmlns="" xmlns:a16="http://schemas.microsoft.com/office/drawing/2014/main" id="{9E0BAFD9-E130-C5E5-8ED6-6997882F8159}"/>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6;p11">
              <a:extLst>
                <a:ext uri="{FF2B5EF4-FFF2-40B4-BE49-F238E27FC236}">
                  <a16:creationId xmlns="" xmlns:a16="http://schemas.microsoft.com/office/drawing/2014/main" id="{AE14B8EB-EC05-A8DE-071D-264059419BE3}"/>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97;p11">
              <a:extLst>
                <a:ext uri="{FF2B5EF4-FFF2-40B4-BE49-F238E27FC236}">
                  <a16:creationId xmlns="" xmlns:a16="http://schemas.microsoft.com/office/drawing/2014/main" id="{3AD1449F-EA1C-5F0F-3DF0-8554ACF08C7A}"/>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8;p11">
              <a:extLst>
                <a:ext uri="{FF2B5EF4-FFF2-40B4-BE49-F238E27FC236}">
                  <a16:creationId xmlns="" xmlns:a16="http://schemas.microsoft.com/office/drawing/2014/main" id="{BDA74DE6-AA25-EC9B-763F-E35C10DF3DAE}"/>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9;p11">
              <a:extLst>
                <a:ext uri="{FF2B5EF4-FFF2-40B4-BE49-F238E27FC236}">
                  <a16:creationId xmlns="" xmlns:a16="http://schemas.microsoft.com/office/drawing/2014/main" id="{1E9B9B14-50BF-DF78-5AB8-EC5F10A629F1}"/>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00;p11">
              <a:extLst>
                <a:ext uri="{FF2B5EF4-FFF2-40B4-BE49-F238E27FC236}">
                  <a16:creationId xmlns="" xmlns:a16="http://schemas.microsoft.com/office/drawing/2014/main" id="{4636B1FF-8C9C-C4A2-9C32-AE833486997A}"/>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1;p11">
              <a:extLst>
                <a:ext uri="{FF2B5EF4-FFF2-40B4-BE49-F238E27FC236}">
                  <a16:creationId xmlns="" xmlns:a16="http://schemas.microsoft.com/office/drawing/2014/main" id="{8F5DAC19-6DF2-B35A-A60D-F5FE4E39503A}"/>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2;p11">
              <a:extLst>
                <a:ext uri="{FF2B5EF4-FFF2-40B4-BE49-F238E27FC236}">
                  <a16:creationId xmlns="" xmlns:a16="http://schemas.microsoft.com/office/drawing/2014/main" id="{E8D05B07-3C51-C812-427C-5BEF7E915AF1}"/>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3;p11">
              <a:extLst>
                <a:ext uri="{FF2B5EF4-FFF2-40B4-BE49-F238E27FC236}">
                  <a16:creationId xmlns="" xmlns:a16="http://schemas.microsoft.com/office/drawing/2014/main" id="{8DBAB49E-CE2F-DF8E-0CF8-E5E19732EDF7}"/>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32" name="Google Shape;432;p14"/>
          <p:cNvSpPr txBox="1">
            <a:spLocks noGrp="1"/>
          </p:cNvSpPr>
          <p:nvPr>
            <p:ph type="ctrTitle"/>
          </p:nvPr>
        </p:nvSpPr>
        <p:spPr>
          <a:xfrm>
            <a:off x="4155424" y="1966900"/>
            <a:ext cx="4820789"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400">
                <a:latin typeface="Raleway SemiBold" panose="020B0703030101060003" pitchFamily="34" charset="0"/>
                <a:ea typeface="Raleway SemiBold" panose="020B0703030101060003" pitchFamily="34" charset="0"/>
                <a:cs typeface="Raleway SemiBold" panose="020B0703030101060003" pitchFamily="34" charset="0"/>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dirty="0"/>
          </a:p>
        </p:txBody>
      </p:sp>
      <p:sp>
        <p:nvSpPr>
          <p:cNvPr id="433" name="Google Shape;433;p14"/>
          <p:cNvSpPr txBox="1">
            <a:spLocks noGrp="1"/>
          </p:cNvSpPr>
          <p:nvPr>
            <p:ph type="title" idx="2" hasCustomPrompt="1"/>
          </p:nvPr>
        </p:nvSpPr>
        <p:spPr>
          <a:xfrm>
            <a:off x="2319727" y="19668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4" name="Google Shape;434;p14"/>
          <p:cNvSpPr txBox="1">
            <a:spLocks noGrp="1"/>
          </p:cNvSpPr>
          <p:nvPr>
            <p:ph type="ctrTitle" idx="3"/>
          </p:nvPr>
        </p:nvSpPr>
        <p:spPr>
          <a:xfrm>
            <a:off x="4155424" y="2632150"/>
            <a:ext cx="4820789"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400">
                <a:latin typeface="Raleway SemiBold" panose="020B0703030101060003" pitchFamily="34" charset="0"/>
                <a:ea typeface="Raleway SemiBold" panose="020B0703030101060003" pitchFamily="34" charset="0"/>
                <a:cs typeface="Raleway SemiBold" panose="020B0703030101060003" pitchFamily="34" charset="0"/>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dirty="0"/>
          </a:p>
        </p:txBody>
      </p:sp>
      <p:sp>
        <p:nvSpPr>
          <p:cNvPr id="435" name="Google Shape;435;p14"/>
          <p:cNvSpPr txBox="1">
            <a:spLocks noGrp="1"/>
          </p:cNvSpPr>
          <p:nvPr>
            <p:ph type="title" idx="4" hasCustomPrompt="1"/>
          </p:nvPr>
        </p:nvSpPr>
        <p:spPr>
          <a:xfrm>
            <a:off x="2319727" y="26321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6" name="Google Shape;436;p14"/>
          <p:cNvSpPr txBox="1">
            <a:spLocks noGrp="1"/>
          </p:cNvSpPr>
          <p:nvPr>
            <p:ph type="ctrTitle" idx="5"/>
          </p:nvPr>
        </p:nvSpPr>
        <p:spPr>
          <a:xfrm>
            <a:off x="4155424" y="3297400"/>
            <a:ext cx="4820789"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400">
                <a:latin typeface="Raleway SemiBold" panose="020B0703030101060003" pitchFamily="34" charset="0"/>
                <a:ea typeface="Raleway SemiBold" panose="020B0703030101060003" pitchFamily="34" charset="0"/>
                <a:cs typeface="Raleway SemiBold" panose="020B0703030101060003" pitchFamily="34" charset="0"/>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dirty="0"/>
          </a:p>
        </p:txBody>
      </p:sp>
      <p:sp>
        <p:nvSpPr>
          <p:cNvPr id="437" name="Google Shape;437;p14"/>
          <p:cNvSpPr txBox="1">
            <a:spLocks noGrp="1"/>
          </p:cNvSpPr>
          <p:nvPr>
            <p:ph type="title" idx="6" hasCustomPrompt="1"/>
          </p:nvPr>
        </p:nvSpPr>
        <p:spPr>
          <a:xfrm>
            <a:off x="2319727" y="32973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38" name="Google Shape;438;p14"/>
          <p:cNvSpPr txBox="1">
            <a:spLocks noGrp="1"/>
          </p:cNvSpPr>
          <p:nvPr>
            <p:ph type="ctrTitle" idx="7"/>
          </p:nvPr>
        </p:nvSpPr>
        <p:spPr>
          <a:xfrm>
            <a:off x="4155424" y="3962650"/>
            <a:ext cx="4820789"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Barlow Condensed"/>
              <a:buNone/>
              <a:defRPr sz="2400">
                <a:latin typeface="Raleway SemiBold" panose="020B0703030101060003" pitchFamily="34" charset="0"/>
                <a:ea typeface="Raleway SemiBold" panose="020B0703030101060003" pitchFamily="34" charset="0"/>
                <a:cs typeface="Raleway SemiBold" panose="020B0703030101060003" pitchFamily="34" charset="0"/>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439" name="Google Shape;439;p14"/>
          <p:cNvSpPr txBox="1">
            <a:spLocks noGrp="1"/>
          </p:cNvSpPr>
          <p:nvPr>
            <p:ph type="title" idx="8" hasCustomPrompt="1"/>
          </p:nvPr>
        </p:nvSpPr>
        <p:spPr>
          <a:xfrm>
            <a:off x="2319727" y="39626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40" name="Google Shape;440;p14"/>
          <p:cNvSpPr txBox="1">
            <a:spLocks noGrp="1"/>
          </p:cNvSpPr>
          <p:nvPr>
            <p:ph type="ctrTitle" idx="9"/>
          </p:nvPr>
        </p:nvSpPr>
        <p:spPr>
          <a:xfrm>
            <a:off x="4155425" y="1184800"/>
            <a:ext cx="3888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600"/>
              <a:buFont typeface="Barlow Condensed"/>
              <a:buNone/>
              <a:defRPr sz="3600">
                <a:solidFill>
                  <a:srgbClr val="722C37"/>
                </a:solidFill>
              </a:defRPr>
            </a:lvl1pPr>
            <a:lvl2pPr lvl="1" algn="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1">
  <p:cSld name="CUSTOM_1_1">
    <p:spTree>
      <p:nvGrpSpPr>
        <p:cNvPr id="1" name="Shape 484"/>
        <p:cNvGrpSpPr/>
        <p:nvPr/>
      </p:nvGrpSpPr>
      <p:grpSpPr>
        <a:xfrm>
          <a:off x="0" y="0"/>
          <a:ext cx="0" cy="0"/>
          <a:chOff x="0" y="0"/>
          <a:chExt cx="0" cy="0"/>
        </a:xfrm>
      </p:grpSpPr>
      <p:grpSp>
        <p:nvGrpSpPr>
          <p:cNvPr id="22" name="Google Shape;106;p4">
            <a:extLst>
              <a:ext uri="{FF2B5EF4-FFF2-40B4-BE49-F238E27FC236}">
                <a16:creationId xmlns="" xmlns:a16="http://schemas.microsoft.com/office/drawing/2014/main" id="{DDA421DC-2F69-9BE2-B830-2C4F96BAD92C}"/>
              </a:ext>
            </a:extLst>
          </p:cNvPr>
          <p:cNvGrpSpPr/>
          <p:nvPr userDrawn="1"/>
        </p:nvGrpSpPr>
        <p:grpSpPr>
          <a:xfrm rot="16200000" flipH="1" flipV="1">
            <a:off x="7600529" y="-691573"/>
            <a:ext cx="877851" cy="2209091"/>
            <a:chOff x="-26858" y="-227337"/>
            <a:chExt cx="1093215" cy="2757917"/>
          </a:xfrm>
        </p:grpSpPr>
        <p:sp>
          <p:nvSpPr>
            <p:cNvPr id="23" name="Google Shape;107;p4">
              <a:extLst>
                <a:ext uri="{FF2B5EF4-FFF2-40B4-BE49-F238E27FC236}">
                  <a16:creationId xmlns="" xmlns:a16="http://schemas.microsoft.com/office/drawing/2014/main" id="{A2DD4009-CF44-796A-A9C7-1C39EF0C5BCD}"/>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8;p4">
              <a:extLst>
                <a:ext uri="{FF2B5EF4-FFF2-40B4-BE49-F238E27FC236}">
                  <a16:creationId xmlns="" xmlns:a16="http://schemas.microsoft.com/office/drawing/2014/main" id="{799E83F0-C33E-A0CE-4E02-CF48100ADF0B}"/>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p4">
              <a:extLst>
                <a:ext uri="{FF2B5EF4-FFF2-40B4-BE49-F238E27FC236}">
                  <a16:creationId xmlns="" xmlns:a16="http://schemas.microsoft.com/office/drawing/2014/main" id="{C9E9C388-6324-E313-7755-880474849A7C}"/>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0;p4">
              <a:extLst>
                <a:ext uri="{FF2B5EF4-FFF2-40B4-BE49-F238E27FC236}">
                  <a16:creationId xmlns="" xmlns:a16="http://schemas.microsoft.com/office/drawing/2014/main" id="{D3D97094-BD89-8A04-6607-46319BD223D9}"/>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1;p4">
              <a:extLst>
                <a:ext uri="{FF2B5EF4-FFF2-40B4-BE49-F238E27FC236}">
                  <a16:creationId xmlns="" xmlns:a16="http://schemas.microsoft.com/office/drawing/2014/main" id="{26DAEF8A-78A8-223C-51F1-AEF4D6F0610F}"/>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2;p4">
              <a:extLst>
                <a:ext uri="{FF2B5EF4-FFF2-40B4-BE49-F238E27FC236}">
                  <a16:creationId xmlns="" xmlns:a16="http://schemas.microsoft.com/office/drawing/2014/main" id="{F45423EB-09F0-091B-51FA-32C1F718A50F}"/>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3;p4">
              <a:extLst>
                <a:ext uri="{FF2B5EF4-FFF2-40B4-BE49-F238E27FC236}">
                  <a16:creationId xmlns="" xmlns:a16="http://schemas.microsoft.com/office/drawing/2014/main" id="{D1F39EBA-04AD-3D9A-B17E-0DBC7C9AAB8C}"/>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4;p4">
              <a:extLst>
                <a:ext uri="{FF2B5EF4-FFF2-40B4-BE49-F238E27FC236}">
                  <a16:creationId xmlns="" xmlns:a16="http://schemas.microsoft.com/office/drawing/2014/main" id="{711AF8D9-37F7-978F-FD28-791103353684}"/>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5;p4">
              <a:extLst>
                <a:ext uri="{FF2B5EF4-FFF2-40B4-BE49-F238E27FC236}">
                  <a16:creationId xmlns="" xmlns:a16="http://schemas.microsoft.com/office/drawing/2014/main" id="{3F97EDA5-905D-EECB-38EC-A9392DAC25EF}"/>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6;p4">
              <a:extLst>
                <a:ext uri="{FF2B5EF4-FFF2-40B4-BE49-F238E27FC236}">
                  <a16:creationId xmlns="" xmlns:a16="http://schemas.microsoft.com/office/drawing/2014/main" id="{CDC845BD-3C67-5989-9B08-21D007BC7CA2}"/>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7;p4">
              <a:extLst>
                <a:ext uri="{FF2B5EF4-FFF2-40B4-BE49-F238E27FC236}">
                  <a16:creationId xmlns="" xmlns:a16="http://schemas.microsoft.com/office/drawing/2014/main" id="{171CCF16-29C0-238F-154C-39424ACDCB4C}"/>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8;p4">
              <a:extLst>
                <a:ext uri="{FF2B5EF4-FFF2-40B4-BE49-F238E27FC236}">
                  <a16:creationId xmlns="" xmlns:a16="http://schemas.microsoft.com/office/drawing/2014/main" id="{3F474DAF-37AC-DD04-62E9-55094FF138AC}"/>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9;p4">
              <a:extLst>
                <a:ext uri="{FF2B5EF4-FFF2-40B4-BE49-F238E27FC236}">
                  <a16:creationId xmlns="" xmlns:a16="http://schemas.microsoft.com/office/drawing/2014/main" id="{40A59B35-633B-0699-C381-738CB35D601B}"/>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0;p4">
              <a:extLst>
                <a:ext uri="{FF2B5EF4-FFF2-40B4-BE49-F238E27FC236}">
                  <a16:creationId xmlns="" xmlns:a16="http://schemas.microsoft.com/office/drawing/2014/main" id="{EB59442B-958A-BF2C-61B7-48F409F5C1CC}"/>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1;p4">
              <a:extLst>
                <a:ext uri="{FF2B5EF4-FFF2-40B4-BE49-F238E27FC236}">
                  <a16:creationId xmlns="" xmlns:a16="http://schemas.microsoft.com/office/drawing/2014/main" id="{0CEA37F0-14AA-05D6-3EBD-97FBDD6F72EE}"/>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2;p4">
              <a:extLst>
                <a:ext uri="{FF2B5EF4-FFF2-40B4-BE49-F238E27FC236}">
                  <a16:creationId xmlns="" xmlns:a16="http://schemas.microsoft.com/office/drawing/2014/main" id="{3669EC48-C551-B7CF-E6F2-9BF5A35988EE}"/>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3;p4">
              <a:extLst>
                <a:ext uri="{FF2B5EF4-FFF2-40B4-BE49-F238E27FC236}">
                  <a16:creationId xmlns="" xmlns:a16="http://schemas.microsoft.com/office/drawing/2014/main" id="{048670E0-2FD6-C512-7BD6-B03B257C31BD}"/>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4;p4">
              <a:extLst>
                <a:ext uri="{FF2B5EF4-FFF2-40B4-BE49-F238E27FC236}">
                  <a16:creationId xmlns="" xmlns:a16="http://schemas.microsoft.com/office/drawing/2014/main" id="{C8B57D3E-E483-EC9D-702D-AFA077A98590}"/>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5;p4">
              <a:extLst>
                <a:ext uri="{FF2B5EF4-FFF2-40B4-BE49-F238E27FC236}">
                  <a16:creationId xmlns="" xmlns:a16="http://schemas.microsoft.com/office/drawing/2014/main" id="{405E1661-717C-30AF-DA04-9E0170EFD955}"/>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p4">
              <a:extLst>
                <a:ext uri="{FF2B5EF4-FFF2-40B4-BE49-F238E27FC236}">
                  <a16:creationId xmlns="" xmlns:a16="http://schemas.microsoft.com/office/drawing/2014/main" id="{D2375F63-9DF1-2FAB-F0B1-733D7A8EFF5E}"/>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7;p4">
              <a:extLst>
                <a:ext uri="{FF2B5EF4-FFF2-40B4-BE49-F238E27FC236}">
                  <a16:creationId xmlns="" xmlns:a16="http://schemas.microsoft.com/office/drawing/2014/main" id="{5D75142C-C8A3-B3AA-4848-B6E0DF433032}"/>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p4">
              <a:extLst>
                <a:ext uri="{FF2B5EF4-FFF2-40B4-BE49-F238E27FC236}">
                  <a16:creationId xmlns="" xmlns:a16="http://schemas.microsoft.com/office/drawing/2014/main" id="{A5EE7A68-5347-B1FE-A8BA-9D6DD49191F4}"/>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384;p11">
            <a:extLst>
              <a:ext uri="{FF2B5EF4-FFF2-40B4-BE49-F238E27FC236}">
                <a16:creationId xmlns="" xmlns:a16="http://schemas.microsoft.com/office/drawing/2014/main" id="{6D8007C1-7564-8FED-EAAF-524CDC9AE7C1}"/>
              </a:ext>
            </a:extLst>
          </p:cNvPr>
          <p:cNvGrpSpPr/>
          <p:nvPr userDrawn="1"/>
        </p:nvGrpSpPr>
        <p:grpSpPr>
          <a:xfrm rot="5400000" flipH="1" flipV="1">
            <a:off x="286059" y="3676574"/>
            <a:ext cx="1209907" cy="1782035"/>
            <a:chOff x="700771" y="-227337"/>
            <a:chExt cx="1458774" cy="2138784"/>
          </a:xfrm>
        </p:grpSpPr>
        <p:sp>
          <p:nvSpPr>
            <p:cNvPr id="3" name="Google Shape;385;p11">
              <a:extLst>
                <a:ext uri="{FF2B5EF4-FFF2-40B4-BE49-F238E27FC236}">
                  <a16:creationId xmlns="" xmlns:a16="http://schemas.microsoft.com/office/drawing/2014/main" id="{269B11BF-AE7F-8311-347A-78BC74C7015D}"/>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86;p11">
              <a:extLst>
                <a:ext uri="{FF2B5EF4-FFF2-40B4-BE49-F238E27FC236}">
                  <a16:creationId xmlns="" xmlns:a16="http://schemas.microsoft.com/office/drawing/2014/main" id="{D70FD6A9-FD47-2B4D-3AAF-BDBE207D136F}"/>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87;p11">
              <a:extLst>
                <a:ext uri="{FF2B5EF4-FFF2-40B4-BE49-F238E27FC236}">
                  <a16:creationId xmlns="" xmlns:a16="http://schemas.microsoft.com/office/drawing/2014/main" id="{61580D18-00B1-7A7F-CD26-D8C147286D33}"/>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68959B"/>
            </a:solidFill>
            <a:ln>
              <a:solidFill>
                <a:srgbClr val="68959B"/>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88;p11">
              <a:extLst>
                <a:ext uri="{FF2B5EF4-FFF2-40B4-BE49-F238E27FC236}">
                  <a16:creationId xmlns="" xmlns:a16="http://schemas.microsoft.com/office/drawing/2014/main" id="{5C469EEE-9B90-D65D-BEDF-BCED9620948E}"/>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9;p11">
              <a:extLst>
                <a:ext uri="{FF2B5EF4-FFF2-40B4-BE49-F238E27FC236}">
                  <a16:creationId xmlns="" xmlns:a16="http://schemas.microsoft.com/office/drawing/2014/main" id="{EE020162-039C-1A3A-226C-A43A53E9D876}"/>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0;p11">
              <a:extLst>
                <a:ext uri="{FF2B5EF4-FFF2-40B4-BE49-F238E27FC236}">
                  <a16:creationId xmlns="" xmlns:a16="http://schemas.microsoft.com/office/drawing/2014/main" id="{D0D0FC27-1C51-4BAA-B199-270BE947DA10}"/>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91;p11">
              <a:extLst>
                <a:ext uri="{FF2B5EF4-FFF2-40B4-BE49-F238E27FC236}">
                  <a16:creationId xmlns="" xmlns:a16="http://schemas.microsoft.com/office/drawing/2014/main" id="{4C0B914F-036C-261F-11FB-2D11B7458310}"/>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2;p11">
              <a:extLst>
                <a:ext uri="{FF2B5EF4-FFF2-40B4-BE49-F238E27FC236}">
                  <a16:creationId xmlns="" xmlns:a16="http://schemas.microsoft.com/office/drawing/2014/main" id="{9AAD5900-4B1F-CFE5-B042-D2A7E61E4E7D}"/>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3;p11">
              <a:extLst>
                <a:ext uri="{FF2B5EF4-FFF2-40B4-BE49-F238E27FC236}">
                  <a16:creationId xmlns="" xmlns:a16="http://schemas.microsoft.com/office/drawing/2014/main" id="{A14A7900-FA7F-BFFF-E349-F5DF3A662E40}"/>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4;p11">
              <a:extLst>
                <a:ext uri="{FF2B5EF4-FFF2-40B4-BE49-F238E27FC236}">
                  <a16:creationId xmlns="" xmlns:a16="http://schemas.microsoft.com/office/drawing/2014/main" id="{AAA4085E-6B98-CC34-CEF1-517F251F5CAA}"/>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5;p11">
              <a:extLst>
                <a:ext uri="{FF2B5EF4-FFF2-40B4-BE49-F238E27FC236}">
                  <a16:creationId xmlns="" xmlns:a16="http://schemas.microsoft.com/office/drawing/2014/main" id="{74FC35D2-1867-3FD4-568A-BEB13B961A64}"/>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96;p11">
              <a:extLst>
                <a:ext uri="{FF2B5EF4-FFF2-40B4-BE49-F238E27FC236}">
                  <a16:creationId xmlns="" xmlns:a16="http://schemas.microsoft.com/office/drawing/2014/main" id="{B9D1D840-7F7A-6F67-CD23-92A047859665}"/>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397;p11">
              <a:extLst>
                <a:ext uri="{FF2B5EF4-FFF2-40B4-BE49-F238E27FC236}">
                  <a16:creationId xmlns="" xmlns:a16="http://schemas.microsoft.com/office/drawing/2014/main" id="{4EA1AA20-6805-68F3-DEBA-F4227722F823}"/>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398;p11">
              <a:extLst>
                <a:ext uri="{FF2B5EF4-FFF2-40B4-BE49-F238E27FC236}">
                  <a16:creationId xmlns="" xmlns:a16="http://schemas.microsoft.com/office/drawing/2014/main" id="{0E7B72B1-EA9C-0A14-414E-05A66B9CC884}"/>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9;p11">
              <a:extLst>
                <a:ext uri="{FF2B5EF4-FFF2-40B4-BE49-F238E27FC236}">
                  <a16:creationId xmlns="" xmlns:a16="http://schemas.microsoft.com/office/drawing/2014/main" id="{BA06FCB5-D03C-5751-D7D4-9413D6530F5B}"/>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0;p11">
              <a:extLst>
                <a:ext uri="{FF2B5EF4-FFF2-40B4-BE49-F238E27FC236}">
                  <a16:creationId xmlns="" xmlns:a16="http://schemas.microsoft.com/office/drawing/2014/main" id="{EEEAAF1F-770F-83AC-887D-B3FB725AECBB}"/>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1;p11">
              <a:extLst>
                <a:ext uri="{FF2B5EF4-FFF2-40B4-BE49-F238E27FC236}">
                  <a16:creationId xmlns="" xmlns:a16="http://schemas.microsoft.com/office/drawing/2014/main" id="{FF52755C-C72F-91A0-D6E9-E3E42108C16C}"/>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2;p11">
              <a:extLst>
                <a:ext uri="{FF2B5EF4-FFF2-40B4-BE49-F238E27FC236}">
                  <a16:creationId xmlns="" xmlns:a16="http://schemas.microsoft.com/office/drawing/2014/main" id="{912EAC85-15D4-E2DD-8998-EC131C69EF5C}"/>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3;p11">
              <a:extLst>
                <a:ext uri="{FF2B5EF4-FFF2-40B4-BE49-F238E27FC236}">
                  <a16:creationId xmlns="" xmlns:a16="http://schemas.microsoft.com/office/drawing/2014/main" id="{89D62A7C-0CDE-D327-7961-D92FAE04CA61}"/>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85" name="Google Shape;485;p15"/>
          <p:cNvSpPr txBox="1">
            <a:spLocks noGrp="1"/>
          </p:cNvSpPr>
          <p:nvPr>
            <p:ph type="ctrTitle"/>
          </p:nvPr>
        </p:nvSpPr>
        <p:spPr>
          <a:xfrm>
            <a:off x="721720" y="2637450"/>
            <a:ext cx="1837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600">
                <a:latin typeface="Barlow Condensed Medium"/>
                <a:ea typeface="Barlow Condensed Medium"/>
                <a:cs typeface="Barlow Condensed Medium"/>
                <a:sym typeface="Barlow Condensed Medium"/>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486" name="Google Shape;486;p15"/>
          <p:cNvSpPr txBox="1">
            <a:spLocks noGrp="1"/>
          </p:cNvSpPr>
          <p:nvPr>
            <p:ph type="title" idx="2" hasCustomPrompt="1"/>
          </p:nvPr>
        </p:nvSpPr>
        <p:spPr>
          <a:xfrm>
            <a:off x="721720" y="1692675"/>
            <a:ext cx="1837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87" name="Google Shape;487;p15"/>
          <p:cNvSpPr txBox="1">
            <a:spLocks noGrp="1"/>
          </p:cNvSpPr>
          <p:nvPr>
            <p:ph type="ctrTitle" idx="3"/>
          </p:nvPr>
        </p:nvSpPr>
        <p:spPr>
          <a:xfrm>
            <a:off x="2675306" y="2637450"/>
            <a:ext cx="1837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600">
                <a:latin typeface="Barlow Condensed Medium"/>
                <a:ea typeface="Barlow Condensed Medium"/>
                <a:cs typeface="Barlow Condensed Medium"/>
                <a:sym typeface="Barlow Condensed Medium"/>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488" name="Google Shape;488;p15"/>
          <p:cNvSpPr txBox="1">
            <a:spLocks noGrp="1"/>
          </p:cNvSpPr>
          <p:nvPr>
            <p:ph type="title" idx="4" hasCustomPrompt="1"/>
          </p:nvPr>
        </p:nvSpPr>
        <p:spPr>
          <a:xfrm>
            <a:off x="2675970" y="1692675"/>
            <a:ext cx="1837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89" name="Google Shape;489;p15"/>
          <p:cNvSpPr txBox="1">
            <a:spLocks noGrp="1"/>
          </p:cNvSpPr>
          <p:nvPr>
            <p:ph type="ctrTitle" idx="5"/>
          </p:nvPr>
        </p:nvSpPr>
        <p:spPr>
          <a:xfrm>
            <a:off x="4632122" y="2637450"/>
            <a:ext cx="1837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600">
                <a:latin typeface="Barlow Condensed Medium"/>
                <a:ea typeface="Barlow Condensed Medium"/>
                <a:cs typeface="Barlow Condensed Medium"/>
                <a:sym typeface="Barlow Condensed Medium"/>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490" name="Google Shape;490;p15"/>
          <p:cNvSpPr txBox="1">
            <a:spLocks noGrp="1"/>
          </p:cNvSpPr>
          <p:nvPr>
            <p:ph type="title" idx="6" hasCustomPrompt="1"/>
          </p:nvPr>
        </p:nvSpPr>
        <p:spPr>
          <a:xfrm>
            <a:off x="4630220" y="1692675"/>
            <a:ext cx="1837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91" name="Google Shape;491;p15"/>
          <p:cNvSpPr txBox="1">
            <a:spLocks noGrp="1"/>
          </p:cNvSpPr>
          <p:nvPr>
            <p:ph type="ctrTitle" idx="7"/>
          </p:nvPr>
        </p:nvSpPr>
        <p:spPr>
          <a:xfrm>
            <a:off x="6584480" y="2637450"/>
            <a:ext cx="1837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Barlow Condensed"/>
              <a:buNone/>
              <a:defRPr sz="2600">
                <a:latin typeface="Barlow Condensed Medium"/>
                <a:ea typeface="Barlow Condensed Medium"/>
                <a:cs typeface="Barlow Condensed Medium"/>
                <a:sym typeface="Barlow Condensed Medium"/>
              </a:defRPr>
            </a:lvl1pPr>
            <a:lvl2pPr lvl="1" algn="ctr"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algn="ctr"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algn="ctr"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algn="ctr"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algn="ctr"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algn="ctr"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algn="ctr"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algn="ctr"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a:endParaRPr/>
          </a:p>
        </p:txBody>
      </p:sp>
      <p:sp>
        <p:nvSpPr>
          <p:cNvPr id="492" name="Google Shape;492;p15"/>
          <p:cNvSpPr txBox="1">
            <a:spLocks noGrp="1"/>
          </p:cNvSpPr>
          <p:nvPr>
            <p:ph type="title" idx="8" hasCustomPrompt="1"/>
          </p:nvPr>
        </p:nvSpPr>
        <p:spPr>
          <a:xfrm>
            <a:off x="6584470" y="1692675"/>
            <a:ext cx="1837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93" name="Google Shape;493;p15"/>
          <p:cNvSpPr txBox="1">
            <a:spLocks noGrp="1"/>
          </p:cNvSpPr>
          <p:nvPr>
            <p:ph type="subTitle" idx="1"/>
          </p:nvPr>
        </p:nvSpPr>
        <p:spPr>
          <a:xfrm>
            <a:off x="723670" y="3082235"/>
            <a:ext cx="1833900" cy="5289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sz="1600">
                <a:solidFill>
                  <a:srgbClr val="722C37"/>
                </a:solidFill>
                <a:latin typeface="Raleway SemiBold" panose="020B0703030101060003" pitchFamily="34" charset="0"/>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dirty="0"/>
          </a:p>
        </p:txBody>
      </p:sp>
      <p:sp>
        <p:nvSpPr>
          <p:cNvPr id="494" name="Google Shape;494;p15"/>
          <p:cNvSpPr txBox="1">
            <a:spLocks noGrp="1"/>
          </p:cNvSpPr>
          <p:nvPr>
            <p:ph type="subTitle" idx="9"/>
          </p:nvPr>
        </p:nvSpPr>
        <p:spPr>
          <a:xfrm>
            <a:off x="6586420" y="3082235"/>
            <a:ext cx="1833900" cy="52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600">
                <a:solidFill>
                  <a:srgbClr val="722C37"/>
                </a:solidFill>
                <a:latin typeface="Raleway SemiBold" panose="020B0703030101060003" pitchFamily="34" charset="0"/>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5" name="Google Shape;495;p15"/>
          <p:cNvSpPr txBox="1">
            <a:spLocks noGrp="1"/>
          </p:cNvSpPr>
          <p:nvPr>
            <p:ph type="subTitle" idx="13"/>
          </p:nvPr>
        </p:nvSpPr>
        <p:spPr>
          <a:xfrm>
            <a:off x="4634726" y="3082235"/>
            <a:ext cx="1833900" cy="52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600">
                <a:solidFill>
                  <a:srgbClr val="722C37"/>
                </a:solidFill>
                <a:latin typeface="Raleway SemiBold" panose="020B0703030101060003" pitchFamily="34" charset="0"/>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96" name="Google Shape;496;p15"/>
          <p:cNvSpPr txBox="1">
            <a:spLocks noGrp="1"/>
          </p:cNvSpPr>
          <p:nvPr>
            <p:ph type="subTitle" idx="14"/>
          </p:nvPr>
        </p:nvSpPr>
        <p:spPr>
          <a:xfrm>
            <a:off x="2678591" y="3082235"/>
            <a:ext cx="1833900" cy="52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600">
                <a:solidFill>
                  <a:srgbClr val="722C37"/>
                </a:solidFill>
                <a:latin typeface="Raleway SemiBold" panose="020B0703030101060003" pitchFamily="34" charset="0"/>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1">
  <p:cSld name="TITLE_1_1_1_1">
    <p:spTree>
      <p:nvGrpSpPr>
        <p:cNvPr id="1" name="Shape 1484"/>
        <p:cNvGrpSpPr/>
        <p:nvPr/>
      </p:nvGrpSpPr>
      <p:grpSpPr>
        <a:xfrm>
          <a:off x="0" y="0"/>
          <a:ext cx="0" cy="0"/>
          <a:chOff x="0" y="0"/>
          <a:chExt cx="0" cy="0"/>
        </a:xfrm>
      </p:grpSpPr>
      <p:grpSp>
        <p:nvGrpSpPr>
          <p:cNvPr id="25" name="Google Shape;384;p11">
            <a:extLst>
              <a:ext uri="{FF2B5EF4-FFF2-40B4-BE49-F238E27FC236}">
                <a16:creationId xmlns="" xmlns:a16="http://schemas.microsoft.com/office/drawing/2014/main" id="{6E4D2C89-7C86-B428-0F4B-E41DE4698408}"/>
              </a:ext>
            </a:extLst>
          </p:cNvPr>
          <p:cNvGrpSpPr/>
          <p:nvPr userDrawn="1"/>
        </p:nvGrpSpPr>
        <p:grpSpPr>
          <a:xfrm rot="16200000" flipH="1">
            <a:off x="270616" y="-312722"/>
            <a:ext cx="1209907" cy="1782035"/>
            <a:chOff x="700771" y="-227337"/>
            <a:chExt cx="1458774" cy="2138784"/>
          </a:xfrm>
        </p:grpSpPr>
        <p:sp>
          <p:nvSpPr>
            <p:cNvPr id="26" name="Google Shape;385;p11">
              <a:extLst>
                <a:ext uri="{FF2B5EF4-FFF2-40B4-BE49-F238E27FC236}">
                  <a16:creationId xmlns="" xmlns:a16="http://schemas.microsoft.com/office/drawing/2014/main" id="{4287A89D-BB70-8D8E-5A77-D90EAA294985}"/>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6;p11">
              <a:extLst>
                <a:ext uri="{FF2B5EF4-FFF2-40B4-BE49-F238E27FC236}">
                  <a16:creationId xmlns="" xmlns:a16="http://schemas.microsoft.com/office/drawing/2014/main" id="{0DE1E716-5A71-1022-6832-82D352803C1E}"/>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7;p11">
              <a:extLst>
                <a:ext uri="{FF2B5EF4-FFF2-40B4-BE49-F238E27FC236}">
                  <a16:creationId xmlns="" xmlns:a16="http://schemas.microsoft.com/office/drawing/2014/main" id="{7C8D74A9-BD71-5119-5943-A8520F0E2123}"/>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68959B"/>
            </a:solidFill>
            <a:ln>
              <a:solidFill>
                <a:srgbClr val="68959B"/>
              </a:solid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8;p11">
              <a:extLst>
                <a:ext uri="{FF2B5EF4-FFF2-40B4-BE49-F238E27FC236}">
                  <a16:creationId xmlns="" xmlns:a16="http://schemas.microsoft.com/office/drawing/2014/main" id="{E133DD09-3D82-B5ED-D0DF-190D7F274F7D}"/>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9;p11">
              <a:extLst>
                <a:ext uri="{FF2B5EF4-FFF2-40B4-BE49-F238E27FC236}">
                  <a16:creationId xmlns="" xmlns:a16="http://schemas.microsoft.com/office/drawing/2014/main" id="{CCD32267-9D90-E18F-8716-7D12BCD7FF5A}"/>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0;p11">
              <a:extLst>
                <a:ext uri="{FF2B5EF4-FFF2-40B4-BE49-F238E27FC236}">
                  <a16:creationId xmlns="" xmlns:a16="http://schemas.microsoft.com/office/drawing/2014/main" id="{25337480-C269-0E54-8F8F-732594AE52C9}"/>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1;p11">
              <a:extLst>
                <a:ext uri="{FF2B5EF4-FFF2-40B4-BE49-F238E27FC236}">
                  <a16:creationId xmlns="" xmlns:a16="http://schemas.microsoft.com/office/drawing/2014/main" id="{A84EB0EF-BB69-750A-449E-F412306CE899}"/>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2;p11">
              <a:extLst>
                <a:ext uri="{FF2B5EF4-FFF2-40B4-BE49-F238E27FC236}">
                  <a16:creationId xmlns="" xmlns:a16="http://schemas.microsoft.com/office/drawing/2014/main" id="{36CC9A8E-6D02-6553-E134-CD5E7872CF19}"/>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3;p11">
              <a:extLst>
                <a:ext uri="{FF2B5EF4-FFF2-40B4-BE49-F238E27FC236}">
                  <a16:creationId xmlns="" xmlns:a16="http://schemas.microsoft.com/office/drawing/2014/main" id="{833263E3-E638-8378-2283-781F7EC09F6F}"/>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4;p11">
              <a:extLst>
                <a:ext uri="{FF2B5EF4-FFF2-40B4-BE49-F238E27FC236}">
                  <a16:creationId xmlns="" xmlns:a16="http://schemas.microsoft.com/office/drawing/2014/main" id="{0BBF0F8C-0909-C9F9-8F3D-9739F71D584B}"/>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5;p11">
              <a:extLst>
                <a:ext uri="{FF2B5EF4-FFF2-40B4-BE49-F238E27FC236}">
                  <a16:creationId xmlns="" xmlns:a16="http://schemas.microsoft.com/office/drawing/2014/main" id="{7CC56C6A-BACC-BAC8-341E-D9FCE99820FA}"/>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6;p11">
              <a:extLst>
                <a:ext uri="{FF2B5EF4-FFF2-40B4-BE49-F238E27FC236}">
                  <a16:creationId xmlns="" xmlns:a16="http://schemas.microsoft.com/office/drawing/2014/main" id="{9E2CB557-38A4-CE43-4255-BFAB4CFB3EC0}"/>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97;p11">
              <a:extLst>
                <a:ext uri="{FF2B5EF4-FFF2-40B4-BE49-F238E27FC236}">
                  <a16:creationId xmlns="" xmlns:a16="http://schemas.microsoft.com/office/drawing/2014/main" id="{1A683C2B-2773-846F-31CF-0D53E4F0CAF5}"/>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8;p11">
              <a:extLst>
                <a:ext uri="{FF2B5EF4-FFF2-40B4-BE49-F238E27FC236}">
                  <a16:creationId xmlns="" xmlns:a16="http://schemas.microsoft.com/office/drawing/2014/main" id="{84466D59-EBB2-8798-C01E-DD02070FCA23}"/>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9;p11">
              <a:extLst>
                <a:ext uri="{FF2B5EF4-FFF2-40B4-BE49-F238E27FC236}">
                  <a16:creationId xmlns="" xmlns:a16="http://schemas.microsoft.com/office/drawing/2014/main" id="{E1E5FD68-8F9D-60E7-9C5D-A38CBFEF2096}"/>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00;p11">
              <a:extLst>
                <a:ext uri="{FF2B5EF4-FFF2-40B4-BE49-F238E27FC236}">
                  <a16:creationId xmlns="" xmlns:a16="http://schemas.microsoft.com/office/drawing/2014/main" id="{3BC2C536-B9F2-5DF3-263D-712A91DA8234}"/>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1;p11">
              <a:extLst>
                <a:ext uri="{FF2B5EF4-FFF2-40B4-BE49-F238E27FC236}">
                  <a16:creationId xmlns="" xmlns:a16="http://schemas.microsoft.com/office/drawing/2014/main" id="{0434DE1F-46CA-E1AA-07F4-A7F3851113A2}"/>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2;p11">
              <a:extLst>
                <a:ext uri="{FF2B5EF4-FFF2-40B4-BE49-F238E27FC236}">
                  <a16:creationId xmlns="" xmlns:a16="http://schemas.microsoft.com/office/drawing/2014/main" id="{4C589095-9C5C-7825-D917-BF0BE7C53849}"/>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3;p11">
              <a:extLst>
                <a:ext uri="{FF2B5EF4-FFF2-40B4-BE49-F238E27FC236}">
                  <a16:creationId xmlns="" xmlns:a16="http://schemas.microsoft.com/office/drawing/2014/main" id="{3B7B2908-030D-0451-14BF-0C09C2494D6E}"/>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 name="Google Shape;106;p4">
            <a:extLst>
              <a:ext uri="{FF2B5EF4-FFF2-40B4-BE49-F238E27FC236}">
                <a16:creationId xmlns="" xmlns:a16="http://schemas.microsoft.com/office/drawing/2014/main" id="{10D8F449-ECBC-BEC3-4895-9CF68512E936}"/>
              </a:ext>
            </a:extLst>
          </p:cNvPr>
          <p:cNvGrpSpPr/>
          <p:nvPr userDrawn="1"/>
        </p:nvGrpSpPr>
        <p:grpSpPr>
          <a:xfrm rot="5400000" flipH="1">
            <a:off x="7628117" y="3611830"/>
            <a:ext cx="877851" cy="2209091"/>
            <a:chOff x="-26858" y="-227337"/>
            <a:chExt cx="1093215" cy="2757917"/>
          </a:xfrm>
        </p:grpSpPr>
        <p:sp>
          <p:nvSpPr>
            <p:cNvPr id="3" name="Google Shape;107;p4">
              <a:extLst>
                <a:ext uri="{FF2B5EF4-FFF2-40B4-BE49-F238E27FC236}">
                  <a16:creationId xmlns="" xmlns:a16="http://schemas.microsoft.com/office/drawing/2014/main" id="{B78CFE79-903E-530C-D6FD-6443C8D75898}"/>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8;p4">
              <a:extLst>
                <a:ext uri="{FF2B5EF4-FFF2-40B4-BE49-F238E27FC236}">
                  <a16:creationId xmlns="" xmlns:a16="http://schemas.microsoft.com/office/drawing/2014/main" id="{DC96A155-7091-B583-ECD3-7AB5E5A93089}"/>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p4">
              <a:extLst>
                <a:ext uri="{FF2B5EF4-FFF2-40B4-BE49-F238E27FC236}">
                  <a16:creationId xmlns="" xmlns:a16="http://schemas.microsoft.com/office/drawing/2014/main" id="{D2043B10-04D7-D61E-D8A8-AA13CEA17993}"/>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p4">
              <a:extLst>
                <a:ext uri="{FF2B5EF4-FFF2-40B4-BE49-F238E27FC236}">
                  <a16:creationId xmlns="" xmlns:a16="http://schemas.microsoft.com/office/drawing/2014/main" id="{93086980-AD52-9C96-860B-24A947BC9DD5}"/>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1;p4">
              <a:extLst>
                <a:ext uri="{FF2B5EF4-FFF2-40B4-BE49-F238E27FC236}">
                  <a16:creationId xmlns="" xmlns:a16="http://schemas.microsoft.com/office/drawing/2014/main" id="{65EC4428-5D03-8C68-50A7-45D7D8C8DF17}"/>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p4">
              <a:extLst>
                <a:ext uri="{FF2B5EF4-FFF2-40B4-BE49-F238E27FC236}">
                  <a16:creationId xmlns="" xmlns:a16="http://schemas.microsoft.com/office/drawing/2014/main" id="{C9DACD81-05DF-6D83-DC5B-A01F6CE69AF4}"/>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p4">
              <a:extLst>
                <a:ext uri="{FF2B5EF4-FFF2-40B4-BE49-F238E27FC236}">
                  <a16:creationId xmlns="" xmlns:a16="http://schemas.microsoft.com/office/drawing/2014/main" id="{72FEC057-D986-53B2-E1D6-318E153873C4}"/>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p4">
              <a:extLst>
                <a:ext uri="{FF2B5EF4-FFF2-40B4-BE49-F238E27FC236}">
                  <a16:creationId xmlns="" xmlns:a16="http://schemas.microsoft.com/office/drawing/2014/main" id="{FF3A8AA5-934E-B869-113C-60000F21BCEE}"/>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p4">
              <a:extLst>
                <a:ext uri="{FF2B5EF4-FFF2-40B4-BE49-F238E27FC236}">
                  <a16:creationId xmlns="" xmlns:a16="http://schemas.microsoft.com/office/drawing/2014/main" id="{3513FC75-B837-DA8C-5347-2547FC4A821D}"/>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p4">
              <a:extLst>
                <a:ext uri="{FF2B5EF4-FFF2-40B4-BE49-F238E27FC236}">
                  <a16:creationId xmlns="" xmlns:a16="http://schemas.microsoft.com/office/drawing/2014/main" id="{AA1822E4-48CF-FCD5-2FB4-D2C381C15C29}"/>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p4">
              <a:extLst>
                <a:ext uri="{FF2B5EF4-FFF2-40B4-BE49-F238E27FC236}">
                  <a16:creationId xmlns="" xmlns:a16="http://schemas.microsoft.com/office/drawing/2014/main" id="{73562E15-F947-E099-29EA-58FFA5E1DA57}"/>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p4">
              <a:extLst>
                <a:ext uri="{FF2B5EF4-FFF2-40B4-BE49-F238E27FC236}">
                  <a16:creationId xmlns="" xmlns:a16="http://schemas.microsoft.com/office/drawing/2014/main" id="{41C9BD62-4C56-FC53-49B1-5EEEA8E41DA2}"/>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p4">
              <a:extLst>
                <a:ext uri="{FF2B5EF4-FFF2-40B4-BE49-F238E27FC236}">
                  <a16:creationId xmlns="" xmlns:a16="http://schemas.microsoft.com/office/drawing/2014/main" id="{305C9C70-5EBD-502D-29BD-CD25D2FCE1C1}"/>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p4">
              <a:extLst>
                <a:ext uri="{FF2B5EF4-FFF2-40B4-BE49-F238E27FC236}">
                  <a16:creationId xmlns="" xmlns:a16="http://schemas.microsoft.com/office/drawing/2014/main" id="{7B193508-B0A0-2ABA-B54D-8017BE73B99D}"/>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p4">
              <a:extLst>
                <a:ext uri="{FF2B5EF4-FFF2-40B4-BE49-F238E27FC236}">
                  <a16:creationId xmlns="" xmlns:a16="http://schemas.microsoft.com/office/drawing/2014/main" id="{DFE2709C-DD12-3F08-1EFD-A40E551A5D99}"/>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p4">
              <a:extLst>
                <a:ext uri="{FF2B5EF4-FFF2-40B4-BE49-F238E27FC236}">
                  <a16:creationId xmlns="" xmlns:a16="http://schemas.microsoft.com/office/drawing/2014/main" id="{FF6E20D9-3489-7125-EE1B-B80F04B04467}"/>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3;p4">
              <a:extLst>
                <a:ext uri="{FF2B5EF4-FFF2-40B4-BE49-F238E27FC236}">
                  <a16:creationId xmlns="" xmlns:a16="http://schemas.microsoft.com/office/drawing/2014/main" id="{DE89742A-F8F9-5818-92B6-4F43871E2DCA}"/>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p4">
              <a:extLst>
                <a:ext uri="{FF2B5EF4-FFF2-40B4-BE49-F238E27FC236}">
                  <a16:creationId xmlns="" xmlns:a16="http://schemas.microsoft.com/office/drawing/2014/main" id="{B6710CB3-C973-9B88-6300-010981333057}"/>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p4">
              <a:extLst>
                <a:ext uri="{FF2B5EF4-FFF2-40B4-BE49-F238E27FC236}">
                  <a16:creationId xmlns="" xmlns:a16="http://schemas.microsoft.com/office/drawing/2014/main" id="{1519BDAA-A61C-6719-5AD0-DB8F2766448C}"/>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p4">
              <a:extLst>
                <a:ext uri="{FF2B5EF4-FFF2-40B4-BE49-F238E27FC236}">
                  <a16:creationId xmlns="" xmlns:a16="http://schemas.microsoft.com/office/drawing/2014/main" id="{1D8BE462-C74D-2F31-5292-95CEDC73E2C6}"/>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p4">
              <a:extLst>
                <a:ext uri="{FF2B5EF4-FFF2-40B4-BE49-F238E27FC236}">
                  <a16:creationId xmlns="" xmlns:a16="http://schemas.microsoft.com/office/drawing/2014/main" id="{A206367F-D635-A4E4-D2BE-71EF8B828EA2}"/>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p4">
              <a:extLst>
                <a:ext uri="{FF2B5EF4-FFF2-40B4-BE49-F238E27FC236}">
                  <a16:creationId xmlns="" xmlns:a16="http://schemas.microsoft.com/office/drawing/2014/main" id="{CB3FC15C-C58A-C34D-131C-EF2E41BE89B5}"/>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rgbClr val="722C37"/>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_1">
    <p:spTree>
      <p:nvGrpSpPr>
        <p:cNvPr id="1" name="Shape 1530"/>
        <p:cNvGrpSpPr/>
        <p:nvPr/>
      </p:nvGrpSpPr>
      <p:grpSpPr>
        <a:xfrm>
          <a:off x="0" y="0"/>
          <a:ext cx="0" cy="0"/>
          <a:chOff x="0" y="0"/>
          <a:chExt cx="0" cy="0"/>
        </a:xfrm>
      </p:grpSpPr>
      <p:sp>
        <p:nvSpPr>
          <p:cNvPr id="1531" name="Google Shape;1531;p37"/>
          <p:cNvSpPr txBox="1">
            <a:spLocks noGrp="1"/>
          </p:cNvSpPr>
          <p:nvPr>
            <p:ph type="subTitle" idx="1"/>
          </p:nvPr>
        </p:nvSpPr>
        <p:spPr>
          <a:xfrm>
            <a:off x="1042416" y="2331720"/>
            <a:ext cx="19293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Barlow Condensed SemiBold"/>
              <a:buNone/>
              <a:defRPr sz="2000">
                <a:solidFill>
                  <a:schemeClr val="dk1"/>
                </a:solidFill>
                <a:latin typeface="Barlow Condensed SemiBold"/>
                <a:ea typeface="Barlow Condensed SemiBold"/>
                <a:cs typeface="Barlow Condensed SemiBold"/>
                <a:sym typeface="Barlow Condensed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32" name="Google Shape;1532;p37"/>
          <p:cNvSpPr txBox="1">
            <a:spLocks noGrp="1"/>
          </p:cNvSpPr>
          <p:nvPr>
            <p:ph type="title" hasCustomPrompt="1"/>
          </p:nvPr>
        </p:nvSpPr>
        <p:spPr>
          <a:xfrm>
            <a:off x="1041825" y="2843784"/>
            <a:ext cx="19305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1pPr>
            <a:lvl2pPr lvl="1"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2pPr>
            <a:lvl3pPr lvl="2"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3pPr>
            <a:lvl4pPr lvl="3"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4pPr>
            <a:lvl5pPr lvl="4"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5pPr>
            <a:lvl6pPr lvl="5"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6pPr>
            <a:lvl7pPr lvl="6"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7pPr>
            <a:lvl8pPr lvl="7"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8pPr>
            <a:lvl9pPr lvl="8"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9pPr>
          </a:lstStyle>
          <a:p>
            <a:r>
              <a:t>xx%</a:t>
            </a:r>
          </a:p>
        </p:txBody>
      </p:sp>
      <p:sp>
        <p:nvSpPr>
          <p:cNvPr id="1533" name="Google Shape;1533;p37"/>
          <p:cNvSpPr txBox="1">
            <a:spLocks noGrp="1"/>
          </p:cNvSpPr>
          <p:nvPr>
            <p:ph type="subTitle" idx="2"/>
          </p:nvPr>
        </p:nvSpPr>
        <p:spPr>
          <a:xfrm>
            <a:off x="1042425" y="3255264"/>
            <a:ext cx="1929300" cy="832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1534" name="Google Shape;1534;p37"/>
          <p:cNvSpPr txBox="1">
            <a:spLocks noGrp="1"/>
          </p:cNvSpPr>
          <p:nvPr>
            <p:ph type="subTitle" idx="3"/>
          </p:nvPr>
        </p:nvSpPr>
        <p:spPr>
          <a:xfrm>
            <a:off x="3607341" y="2331720"/>
            <a:ext cx="19293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Barlow Condensed SemiBold"/>
              <a:buNone/>
              <a:defRPr sz="2000">
                <a:solidFill>
                  <a:schemeClr val="dk1"/>
                </a:solidFill>
                <a:latin typeface="Barlow Condensed SemiBold"/>
                <a:ea typeface="Barlow Condensed SemiBold"/>
                <a:cs typeface="Barlow Condensed SemiBold"/>
                <a:sym typeface="Barlow Condensed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35" name="Google Shape;1535;p37"/>
          <p:cNvSpPr txBox="1">
            <a:spLocks noGrp="1"/>
          </p:cNvSpPr>
          <p:nvPr>
            <p:ph type="title" idx="4" hasCustomPrompt="1"/>
          </p:nvPr>
        </p:nvSpPr>
        <p:spPr>
          <a:xfrm>
            <a:off x="3606750" y="2843784"/>
            <a:ext cx="19305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1pPr>
            <a:lvl2pPr lvl="1"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2pPr>
            <a:lvl3pPr lvl="2"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3pPr>
            <a:lvl4pPr lvl="3"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4pPr>
            <a:lvl5pPr lvl="4"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5pPr>
            <a:lvl6pPr lvl="5"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6pPr>
            <a:lvl7pPr lvl="6"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7pPr>
            <a:lvl8pPr lvl="7"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8pPr>
            <a:lvl9pPr lvl="8"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9pPr>
          </a:lstStyle>
          <a:p>
            <a:r>
              <a:t>xx%</a:t>
            </a:r>
          </a:p>
        </p:txBody>
      </p:sp>
      <p:sp>
        <p:nvSpPr>
          <p:cNvPr id="1536" name="Google Shape;1536;p37"/>
          <p:cNvSpPr txBox="1">
            <a:spLocks noGrp="1"/>
          </p:cNvSpPr>
          <p:nvPr>
            <p:ph type="subTitle" idx="5"/>
          </p:nvPr>
        </p:nvSpPr>
        <p:spPr>
          <a:xfrm>
            <a:off x="3607350" y="3255264"/>
            <a:ext cx="1929300" cy="8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37" name="Google Shape;1537;p37"/>
          <p:cNvSpPr txBox="1">
            <a:spLocks noGrp="1"/>
          </p:cNvSpPr>
          <p:nvPr>
            <p:ph type="subTitle" idx="6"/>
          </p:nvPr>
        </p:nvSpPr>
        <p:spPr>
          <a:xfrm>
            <a:off x="6172266" y="2331720"/>
            <a:ext cx="19293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Barlow Condensed SemiBold"/>
              <a:buNone/>
              <a:defRPr sz="2000">
                <a:solidFill>
                  <a:schemeClr val="dk1"/>
                </a:solidFill>
                <a:latin typeface="Barlow Condensed SemiBold"/>
                <a:ea typeface="Barlow Condensed SemiBold"/>
                <a:cs typeface="Barlow Condensed SemiBold"/>
                <a:sym typeface="Barlow Condensed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38" name="Google Shape;1538;p37"/>
          <p:cNvSpPr txBox="1">
            <a:spLocks noGrp="1"/>
          </p:cNvSpPr>
          <p:nvPr>
            <p:ph type="title" idx="7" hasCustomPrompt="1"/>
          </p:nvPr>
        </p:nvSpPr>
        <p:spPr>
          <a:xfrm>
            <a:off x="6171675" y="2843784"/>
            <a:ext cx="19305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1pPr>
            <a:lvl2pPr lvl="1"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2pPr>
            <a:lvl3pPr lvl="2"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3pPr>
            <a:lvl4pPr lvl="3"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4pPr>
            <a:lvl5pPr lvl="4"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5pPr>
            <a:lvl6pPr lvl="5"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6pPr>
            <a:lvl7pPr lvl="6"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7pPr>
            <a:lvl8pPr lvl="7"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8pPr>
            <a:lvl9pPr lvl="8" algn="r" rtl="0">
              <a:spcBef>
                <a:spcPts val="0"/>
              </a:spcBef>
              <a:spcAft>
                <a:spcPts val="0"/>
              </a:spcAft>
              <a:buSzPts val="1600"/>
              <a:buFont typeface="Barlow Condensed Medium"/>
              <a:buNone/>
              <a:defRPr sz="1600">
                <a:latin typeface="Barlow Condensed Medium"/>
                <a:ea typeface="Barlow Condensed Medium"/>
                <a:cs typeface="Barlow Condensed Medium"/>
                <a:sym typeface="Barlow Condensed Medium"/>
              </a:defRPr>
            </a:lvl9pPr>
          </a:lstStyle>
          <a:p>
            <a:r>
              <a:t>xx%</a:t>
            </a:r>
          </a:p>
        </p:txBody>
      </p:sp>
      <p:sp>
        <p:nvSpPr>
          <p:cNvPr id="1539" name="Google Shape;1539;p37"/>
          <p:cNvSpPr txBox="1">
            <a:spLocks noGrp="1"/>
          </p:cNvSpPr>
          <p:nvPr>
            <p:ph type="subTitle" idx="8"/>
          </p:nvPr>
        </p:nvSpPr>
        <p:spPr>
          <a:xfrm>
            <a:off x="6172275" y="3255264"/>
            <a:ext cx="1929300" cy="8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40" name="Google Shape;1540;p37"/>
          <p:cNvSpPr txBox="1">
            <a:spLocks noGrp="1"/>
          </p:cNvSpPr>
          <p:nvPr>
            <p:ph type="ctrTitle" idx="9"/>
          </p:nvPr>
        </p:nvSpPr>
        <p:spPr>
          <a:xfrm flipH="1">
            <a:off x="770700" y="468450"/>
            <a:ext cx="3801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541" name="Google Shape;1541;p37"/>
          <p:cNvCxnSpPr/>
          <p:nvPr/>
        </p:nvCxnSpPr>
        <p:spPr>
          <a:xfrm>
            <a:off x="498025" y="-63925"/>
            <a:ext cx="0" cy="1124100"/>
          </a:xfrm>
          <a:prstGeom prst="straightConnector1">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grpSp>
        <p:nvGrpSpPr>
          <p:cNvPr id="2" name="Google Shape;106;p4">
            <a:extLst>
              <a:ext uri="{FF2B5EF4-FFF2-40B4-BE49-F238E27FC236}">
                <a16:creationId xmlns="" xmlns:a16="http://schemas.microsoft.com/office/drawing/2014/main" id="{CB32CD24-5D9F-42A8-972E-288E4866079B}"/>
              </a:ext>
            </a:extLst>
          </p:cNvPr>
          <p:cNvGrpSpPr/>
          <p:nvPr userDrawn="1"/>
        </p:nvGrpSpPr>
        <p:grpSpPr>
          <a:xfrm rot="5400000" flipH="1">
            <a:off x="7628117" y="3611830"/>
            <a:ext cx="877851" cy="2209091"/>
            <a:chOff x="-26858" y="-227337"/>
            <a:chExt cx="1093215" cy="2757917"/>
          </a:xfrm>
        </p:grpSpPr>
        <p:sp>
          <p:nvSpPr>
            <p:cNvPr id="3" name="Google Shape;107;p4">
              <a:extLst>
                <a:ext uri="{FF2B5EF4-FFF2-40B4-BE49-F238E27FC236}">
                  <a16:creationId xmlns="" xmlns:a16="http://schemas.microsoft.com/office/drawing/2014/main" id="{C1A182C5-E663-ECAD-BEBB-49C37E698D82}"/>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8;p4">
              <a:extLst>
                <a:ext uri="{FF2B5EF4-FFF2-40B4-BE49-F238E27FC236}">
                  <a16:creationId xmlns="" xmlns:a16="http://schemas.microsoft.com/office/drawing/2014/main" id="{87B2BC72-9312-AE6A-CD98-C5354F1B76B6}"/>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p4">
              <a:extLst>
                <a:ext uri="{FF2B5EF4-FFF2-40B4-BE49-F238E27FC236}">
                  <a16:creationId xmlns="" xmlns:a16="http://schemas.microsoft.com/office/drawing/2014/main" id="{7A97FD76-BFFE-4E6F-D2AB-78A1B5DBA544}"/>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p4">
              <a:extLst>
                <a:ext uri="{FF2B5EF4-FFF2-40B4-BE49-F238E27FC236}">
                  <a16:creationId xmlns="" xmlns:a16="http://schemas.microsoft.com/office/drawing/2014/main" id="{E6DD6CA4-D900-E76B-2CBB-BE8F2A524A62}"/>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1;p4">
              <a:extLst>
                <a:ext uri="{FF2B5EF4-FFF2-40B4-BE49-F238E27FC236}">
                  <a16:creationId xmlns="" xmlns:a16="http://schemas.microsoft.com/office/drawing/2014/main" id="{4C25EE0F-41F7-31D1-7E7E-99BB4768D722}"/>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p4">
              <a:extLst>
                <a:ext uri="{FF2B5EF4-FFF2-40B4-BE49-F238E27FC236}">
                  <a16:creationId xmlns="" xmlns:a16="http://schemas.microsoft.com/office/drawing/2014/main" id="{F4311E67-46A8-D399-4E15-9DBE98979668}"/>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p4">
              <a:extLst>
                <a:ext uri="{FF2B5EF4-FFF2-40B4-BE49-F238E27FC236}">
                  <a16:creationId xmlns="" xmlns:a16="http://schemas.microsoft.com/office/drawing/2014/main" id="{A4FAD06C-D60C-8737-700C-7D7F9949A917}"/>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p4">
              <a:extLst>
                <a:ext uri="{FF2B5EF4-FFF2-40B4-BE49-F238E27FC236}">
                  <a16:creationId xmlns="" xmlns:a16="http://schemas.microsoft.com/office/drawing/2014/main" id="{345605D3-F610-0E71-86AA-2E51D0307D20}"/>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p4">
              <a:extLst>
                <a:ext uri="{FF2B5EF4-FFF2-40B4-BE49-F238E27FC236}">
                  <a16:creationId xmlns="" xmlns:a16="http://schemas.microsoft.com/office/drawing/2014/main" id="{3B44B101-9A4E-BB9B-6B10-A1323C6771AD}"/>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p4">
              <a:extLst>
                <a:ext uri="{FF2B5EF4-FFF2-40B4-BE49-F238E27FC236}">
                  <a16:creationId xmlns="" xmlns:a16="http://schemas.microsoft.com/office/drawing/2014/main" id="{466AA8A8-73B0-E5CE-200E-387A1B9443A5}"/>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p4">
              <a:extLst>
                <a:ext uri="{FF2B5EF4-FFF2-40B4-BE49-F238E27FC236}">
                  <a16:creationId xmlns="" xmlns:a16="http://schemas.microsoft.com/office/drawing/2014/main" id="{C2111E87-F25B-18A2-3C76-E27A573E0B09}"/>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p4">
              <a:extLst>
                <a:ext uri="{FF2B5EF4-FFF2-40B4-BE49-F238E27FC236}">
                  <a16:creationId xmlns="" xmlns:a16="http://schemas.microsoft.com/office/drawing/2014/main" id="{EBEEDE53-889F-88F1-0EBF-6653EEA00807}"/>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p4">
              <a:extLst>
                <a:ext uri="{FF2B5EF4-FFF2-40B4-BE49-F238E27FC236}">
                  <a16:creationId xmlns="" xmlns:a16="http://schemas.microsoft.com/office/drawing/2014/main" id="{9C9B739D-4F35-DAE1-456D-A6842C19F8A0}"/>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p4">
              <a:extLst>
                <a:ext uri="{FF2B5EF4-FFF2-40B4-BE49-F238E27FC236}">
                  <a16:creationId xmlns="" xmlns:a16="http://schemas.microsoft.com/office/drawing/2014/main" id="{5B0A7427-3515-35B8-3DFF-AC089C4947B0}"/>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p4">
              <a:extLst>
                <a:ext uri="{FF2B5EF4-FFF2-40B4-BE49-F238E27FC236}">
                  <a16:creationId xmlns="" xmlns:a16="http://schemas.microsoft.com/office/drawing/2014/main" id="{20B89821-7A17-EBCE-D555-34800308B69A}"/>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p4">
              <a:extLst>
                <a:ext uri="{FF2B5EF4-FFF2-40B4-BE49-F238E27FC236}">
                  <a16:creationId xmlns="" xmlns:a16="http://schemas.microsoft.com/office/drawing/2014/main" id="{30FA5612-285A-6F64-A05C-45FFBA1112ED}"/>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3;p4">
              <a:extLst>
                <a:ext uri="{FF2B5EF4-FFF2-40B4-BE49-F238E27FC236}">
                  <a16:creationId xmlns="" xmlns:a16="http://schemas.microsoft.com/office/drawing/2014/main" id="{5DD3B483-A1F5-7A14-5A7E-7A37AFBB0AA2}"/>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p4">
              <a:extLst>
                <a:ext uri="{FF2B5EF4-FFF2-40B4-BE49-F238E27FC236}">
                  <a16:creationId xmlns="" xmlns:a16="http://schemas.microsoft.com/office/drawing/2014/main" id="{F3864DE5-B4F0-FE40-ACA2-E04B0C31BB45}"/>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p4">
              <a:extLst>
                <a:ext uri="{FF2B5EF4-FFF2-40B4-BE49-F238E27FC236}">
                  <a16:creationId xmlns="" xmlns:a16="http://schemas.microsoft.com/office/drawing/2014/main" id="{E36A92BD-AF6D-A489-A36A-A46A2A8F472F}"/>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p4">
              <a:extLst>
                <a:ext uri="{FF2B5EF4-FFF2-40B4-BE49-F238E27FC236}">
                  <a16:creationId xmlns="" xmlns:a16="http://schemas.microsoft.com/office/drawing/2014/main" id="{E3BCDBA0-2872-EDF5-15D1-869DAC6282F5}"/>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p4">
              <a:extLst>
                <a:ext uri="{FF2B5EF4-FFF2-40B4-BE49-F238E27FC236}">
                  <a16:creationId xmlns="" xmlns:a16="http://schemas.microsoft.com/office/drawing/2014/main" id="{47EB9D09-F02A-6868-4A88-CAA731FB0FE8}"/>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p4">
              <a:extLst>
                <a:ext uri="{FF2B5EF4-FFF2-40B4-BE49-F238E27FC236}">
                  <a16:creationId xmlns="" xmlns:a16="http://schemas.microsoft.com/office/drawing/2014/main" id="{209CA79F-5512-E822-6B16-C641002BEDEA}"/>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lt1"/>
        </a:solidFill>
        <a:effectLst/>
      </p:bgPr>
    </p:bg>
    <p:spTree>
      <p:nvGrpSpPr>
        <p:cNvPr id="1" name="Shape 1841"/>
        <p:cNvGrpSpPr/>
        <p:nvPr/>
      </p:nvGrpSpPr>
      <p:grpSpPr>
        <a:xfrm>
          <a:off x="0" y="0"/>
          <a:ext cx="0" cy="0"/>
          <a:chOff x="0" y="0"/>
          <a:chExt cx="0" cy="0"/>
        </a:xfrm>
      </p:grpSpPr>
      <p:grpSp>
        <p:nvGrpSpPr>
          <p:cNvPr id="2" name="Grupo 1">
            <a:extLst>
              <a:ext uri="{FF2B5EF4-FFF2-40B4-BE49-F238E27FC236}">
                <a16:creationId xmlns="" xmlns:a16="http://schemas.microsoft.com/office/drawing/2014/main" id="{A3DB004A-C9CF-BD19-17B1-F62B614DE01B}"/>
              </a:ext>
            </a:extLst>
          </p:cNvPr>
          <p:cNvGrpSpPr/>
          <p:nvPr userDrawn="1"/>
        </p:nvGrpSpPr>
        <p:grpSpPr>
          <a:xfrm flipH="1">
            <a:off x="7099199" y="2915132"/>
            <a:ext cx="2044800" cy="2205820"/>
            <a:chOff x="0" y="2979049"/>
            <a:chExt cx="1967023" cy="2121919"/>
          </a:xfrm>
        </p:grpSpPr>
        <p:sp>
          <p:nvSpPr>
            <p:cNvPr id="3" name="Google Shape;17;p3">
              <a:extLst>
                <a:ext uri="{FF2B5EF4-FFF2-40B4-BE49-F238E27FC236}">
                  <a16:creationId xmlns="" xmlns:a16="http://schemas.microsoft.com/office/drawing/2014/main" id="{98E0585D-561E-B8FB-573A-01270FB67BB3}"/>
                </a:ext>
              </a:extLst>
            </p:cNvPr>
            <p:cNvSpPr/>
            <p:nvPr/>
          </p:nvSpPr>
          <p:spPr>
            <a:xfrm flipH="1">
              <a:off x="0" y="3962988"/>
              <a:ext cx="291712" cy="338515"/>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p3">
              <a:extLst>
                <a:ext uri="{FF2B5EF4-FFF2-40B4-BE49-F238E27FC236}">
                  <a16:creationId xmlns="" xmlns:a16="http://schemas.microsoft.com/office/drawing/2014/main" id="{A15A55BE-11B5-2FF0-27A4-20BB8A5E744E}"/>
                </a:ext>
              </a:extLst>
            </p:cNvPr>
            <p:cNvSpPr/>
            <p:nvPr/>
          </p:nvSpPr>
          <p:spPr>
            <a:xfrm flipH="1">
              <a:off x="0" y="3795160"/>
              <a:ext cx="291712" cy="337096"/>
            </a:xfrm>
            <a:custGeom>
              <a:avLst/>
              <a:gdLst/>
              <a:ahLst/>
              <a:cxnLst/>
              <a:rect l="l" t="t" r="r" b="b"/>
              <a:pathLst>
                <a:path w="27520" h="31824" extrusionOk="0">
                  <a:moveTo>
                    <a:pt x="0" y="0"/>
                  </a:moveTo>
                  <a:lnTo>
                    <a:pt x="0" y="31823"/>
                  </a:lnTo>
                  <a:lnTo>
                    <a:pt x="27520" y="15978"/>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p3">
              <a:extLst>
                <a:ext uri="{FF2B5EF4-FFF2-40B4-BE49-F238E27FC236}">
                  <a16:creationId xmlns="" xmlns:a16="http://schemas.microsoft.com/office/drawing/2014/main" id="{EB006B58-1208-CE02-334F-FB7CB4132E65}"/>
                </a:ext>
              </a:extLst>
            </p:cNvPr>
            <p:cNvSpPr/>
            <p:nvPr/>
          </p:nvSpPr>
          <p:spPr>
            <a:xfrm flipH="1">
              <a:off x="0" y="4469320"/>
              <a:ext cx="291712" cy="337096"/>
            </a:xfrm>
            <a:custGeom>
              <a:avLst/>
              <a:gdLst/>
              <a:ahLst/>
              <a:cxnLst/>
              <a:rect l="l" t="t" r="r" b="b"/>
              <a:pathLst>
                <a:path w="27520" h="31824" extrusionOk="0">
                  <a:moveTo>
                    <a:pt x="0" y="1"/>
                  </a:moveTo>
                  <a:lnTo>
                    <a:pt x="0" y="31824"/>
                  </a:lnTo>
                  <a:lnTo>
                    <a:pt x="27520" y="15979"/>
                  </a:lnTo>
                  <a:lnTo>
                    <a:pt x="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p3">
              <a:extLst>
                <a:ext uri="{FF2B5EF4-FFF2-40B4-BE49-F238E27FC236}">
                  <a16:creationId xmlns="" xmlns:a16="http://schemas.microsoft.com/office/drawing/2014/main" id="{078F2006-37F9-0406-7999-F5F69FE1194C}"/>
                </a:ext>
              </a:extLst>
            </p:cNvPr>
            <p:cNvSpPr/>
            <p:nvPr/>
          </p:nvSpPr>
          <p:spPr>
            <a:xfrm flipH="1">
              <a:off x="0" y="3962988"/>
              <a:ext cx="291712" cy="338515"/>
            </a:xfrm>
            <a:custGeom>
              <a:avLst/>
              <a:gdLst/>
              <a:ahLst/>
              <a:cxnLst/>
              <a:rect l="l" t="t" r="r" b="b"/>
              <a:pathLst>
                <a:path w="27520" h="31958" extrusionOk="0">
                  <a:moveTo>
                    <a:pt x="27520" y="1"/>
                  </a:moveTo>
                  <a:lnTo>
                    <a:pt x="0" y="15979"/>
                  </a:lnTo>
                  <a:lnTo>
                    <a:pt x="27520" y="31957"/>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1;p3">
              <a:extLst>
                <a:ext uri="{FF2B5EF4-FFF2-40B4-BE49-F238E27FC236}">
                  <a16:creationId xmlns="" xmlns:a16="http://schemas.microsoft.com/office/drawing/2014/main" id="{5DBE3C8E-8265-F2A3-10CC-A92BCAB8E538}"/>
                </a:ext>
              </a:extLst>
            </p:cNvPr>
            <p:cNvGrpSpPr/>
            <p:nvPr/>
          </p:nvGrpSpPr>
          <p:grpSpPr>
            <a:xfrm rot="10800000" flipH="1">
              <a:off x="291712" y="2979049"/>
              <a:ext cx="1675311" cy="2121919"/>
              <a:chOff x="-26858" y="-227337"/>
              <a:chExt cx="2186403" cy="2757917"/>
            </a:xfrm>
          </p:grpSpPr>
          <p:sp>
            <p:nvSpPr>
              <p:cNvPr id="8" name="Google Shape;62;p3">
                <a:extLst>
                  <a:ext uri="{FF2B5EF4-FFF2-40B4-BE49-F238E27FC236}">
                    <a16:creationId xmlns="" xmlns:a16="http://schemas.microsoft.com/office/drawing/2014/main" id="{C4831D53-F794-9F4E-4284-A8FC62704252}"/>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3;p3">
                <a:extLst>
                  <a:ext uri="{FF2B5EF4-FFF2-40B4-BE49-F238E27FC236}">
                    <a16:creationId xmlns="" xmlns:a16="http://schemas.microsoft.com/office/drawing/2014/main" id="{AB03B0C5-7B70-636F-54E3-FF9CCEE7F02A}"/>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p3">
                <a:extLst>
                  <a:ext uri="{FF2B5EF4-FFF2-40B4-BE49-F238E27FC236}">
                    <a16:creationId xmlns="" xmlns:a16="http://schemas.microsoft.com/office/drawing/2014/main" id="{CCA4CFAC-5152-AA52-24AC-A5CC9535284E}"/>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p3">
                <a:extLst>
                  <a:ext uri="{FF2B5EF4-FFF2-40B4-BE49-F238E27FC236}">
                    <a16:creationId xmlns="" xmlns:a16="http://schemas.microsoft.com/office/drawing/2014/main" id="{4A89D5E5-19DC-538A-EF58-702F0F5D7C85}"/>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p3">
                <a:extLst>
                  <a:ext uri="{FF2B5EF4-FFF2-40B4-BE49-F238E27FC236}">
                    <a16:creationId xmlns="" xmlns:a16="http://schemas.microsoft.com/office/drawing/2014/main" id="{CCAD3DB8-02DC-C3DD-C0D6-2F4E31147A41}"/>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p3">
                <a:extLst>
                  <a:ext uri="{FF2B5EF4-FFF2-40B4-BE49-F238E27FC236}">
                    <a16:creationId xmlns="" xmlns:a16="http://schemas.microsoft.com/office/drawing/2014/main" id="{06FA8BE6-2F63-1BB2-D8CC-85F481D1E439}"/>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8;p3">
                <a:extLst>
                  <a:ext uri="{FF2B5EF4-FFF2-40B4-BE49-F238E27FC236}">
                    <a16:creationId xmlns="" xmlns:a16="http://schemas.microsoft.com/office/drawing/2014/main" id="{D68FA5D6-5D79-6302-A79F-FE14F642F32D}"/>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p3">
                <a:extLst>
                  <a:ext uri="{FF2B5EF4-FFF2-40B4-BE49-F238E27FC236}">
                    <a16:creationId xmlns="" xmlns:a16="http://schemas.microsoft.com/office/drawing/2014/main" id="{4EC55A0F-DD81-C0ED-318E-62796A881D7C}"/>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p3">
                <a:extLst>
                  <a:ext uri="{FF2B5EF4-FFF2-40B4-BE49-F238E27FC236}">
                    <a16:creationId xmlns="" xmlns:a16="http://schemas.microsoft.com/office/drawing/2014/main" id="{87E0D106-E6FD-4C9B-F168-B3F20DB7A5D9}"/>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p3">
                <a:extLst>
                  <a:ext uri="{FF2B5EF4-FFF2-40B4-BE49-F238E27FC236}">
                    <a16:creationId xmlns="" xmlns:a16="http://schemas.microsoft.com/office/drawing/2014/main" id="{1C5302EC-2D3A-6B2B-60A7-6A3CE18E5B7D}"/>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2;p3">
                <a:extLst>
                  <a:ext uri="{FF2B5EF4-FFF2-40B4-BE49-F238E27FC236}">
                    <a16:creationId xmlns="" xmlns:a16="http://schemas.microsoft.com/office/drawing/2014/main" id="{D4FCFE61-E703-8A38-2505-729CA71CC94A}"/>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3;p3">
                <a:extLst>
                  <a:ext uri="{FF2B5EF4-FFF2-40B4-BE49-F238E27FC236}">
                    <a16:creationId xmlns="" xmlns:a16="http://schemas.microsoft.com/office/drawing/2014/main" id="{0422237D-052F-60AB-99D8-DECE3B9E91AA}"/>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p3">
                <a:extLst>
                  <a:ext uri="{FF2B5EF4-FFF2-40B4-BE49-F238E27FC236}">
                    <a16:creationId xmlns="" xmlns:a16="http://schemas.microsoft.com/office/drawing/2014/main" id="{B36D8BC4-F038-E2B2-94F1-8FA880EB2DB3}"/>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p3">
                <a:extLst>
                  <a:ext uri="{FF2B5EF4-FFF2-40B4-BE49-F238E27FC236}">
                    <a16:creationId xmlns="" xmlns:a16="http://schemas.microsoft.com/office/drawing/2014/main" id="{EF8FFE44-8019-7AB9-0655-61C4E05FF300}"/>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p3">
                <a:extLst>
                  <a:ext uri="{FF2B5EF4-FFF2-40B4-BE49-F238E27FC236}">
                    <a16:creationId xmlns="" xmlns:a16="http://schemas.microsoft.com/office/drawing/2014/main" id="{97C1D9DF-BBE2-522C-07DC-9D01379AFE75}"/>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p3">
                <a:extLst>
                  <a:ext uri="{FF2B5EF4-FFF2-40B4-BE49-F238E27FC236}">
                    <a16:creationId xmlns="" xmlns:a16="http://schemas.microsoft.com/office/drawing/2014/main" id="{A8DC24ED-1403-4B06-BAC7-781D9BE21CE7}"/>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p3">
                <a:extLst>
                  <a:ext uri="{FF2B5EF4-FFF2-40B4-BE49-F238E27FC236}">
                    <a16:creationId xmlns="" xmlns:a16="http://schemas.microsoft.com/office/drawing/2014/main" id="{73BCBFF8-2F73-303D-7482-15FBF1A5A96D}"/>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p3">
                <a:extLst>
                  <a:ext uri="{FF2B5EF4-FFF2-40B4-BE49-F238E27FC236}">
                    <a16:creationId xmlns="" xmlns:a16="http://schemas.microsoft.com/office/drawing/2014/main" id="{5D39AA6D-6EAC-877C-337A-D87B515BFF04}"/>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p3">
                <a:extLst>
                  <a:ext uri="{FF2B5EF4-FFF2-40B4-BE49-F238E27FC236}">
                    <a16:creationId xmlns="" xmlns:a16="http://schemas.microsoft.com/office/drawing/2014/main" id="{3729BE87-46DE-9C15-A4E9-043F35777B82}"/>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p3">
                <a:extLst>
                  <a:ext uri="{FF2B5EF4-FFF2-40B4-BE49-F238E27FC236}">
                    <a16:creationId xmlns="" xmlns:a16="http://schemas.microsoft.com/office/drawing/2014/main" id="{04B77EB9-68E3-5343-CAE8-0F91C7200873}"/>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2;p3">
                <a:extLst>
                  <a:ext uri="{FF2B5EF4-FFF2-40B4-BE49-F238E27FC236}">
                    <a16:creationId xmlns="" xmlns:a16="http://schemas.microsoft.com/office/drawing/2014/main" id="{715FA956-4530-DB14-48A3-9AA990CC3938}"/>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p3">
                <a:extLst>
                  <a:ext uri="{FF2B5EF4-FFF2-40B4-BE49-F238E27FC236}">
                    <a16:creationId xmlns="" xmlns:a16="http://schemas.microsoft.com/office/drawing/2014/main" id="{F710EB6A-64E1-46C6-386F-09993830EBDC}"/>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p3">
                <a:extLst>
                  <a:ext uri="{FF2B5EF4-FFF2-40B4-BE49-F238E27FC236}">
                    <a16:creationId xmlns="" xmlns:a16="http://schemas.microsoft.com/office/drawing/2014/main" id="{325A2E05-D481-C183-00E3-3303D0944754}"/>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p3">
                <a:extLst>
                  <a:ext uri="{FF2B5EF4-FFF2-40B4-BE49-F238E27FC236}">
                    <a16:creationId xmlns="" xmlns:a16="http://schemas.microsoft.com/office/drawing/2014/main" id="{197D8688-9AFF-CB60-6BE1-22D4FC40BE9C}"/>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p3">
                <a:extLst>
                  <a:ext uri="{FF2B5EF4-FFF2-40B4-BE49-F238E27FC236}">
                    <a16:creationId xmlns="" xmlns:a16="http://schemas.microsoft.com/office/drawing/2014/main" id="{6967F2D9-3322-972A-C625-7B44D6CA4857}"/>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7;p3">
                <a:extLst>
                  <a:ext uri="{FF2B5EF4-FFF2-40B4-BE49-F238E27FC236}">
                    <a16:creationId xmlns="" xmlns:a16="http://schemas.microsoft.com/office/drawing/2014/main" id="{675DF9EF-28A2-EE9B-1619-D9589ABE5587}"/>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8;p3">
                <a:extLst>
                  <a:ext uri="{FF2B5EF4-FFF2-40B4-BE49-F238E27FC236}">
                    <a16:creationId xmlns="" xmlns:a16="http://schemas.microsoft.com/office/drawing/2014/main" id="{8D125AC7-170E-521B-3944-255DFC562F96}"/>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9;p3">
                <a:extLst>
                  <a:ext uri="{FF2B5EF4-FFF2-40B4-BE49-F238E27FC236}">
                    <a16:creationId xmlns="" xmlns:a16="http://schemas.microsoft.com/office/drawing/2014/main" id="{CC46C0F9-B225-C6EF-2475-EB5638F7C539}"/>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p3">
                <a:extLst>
                  <a:ext uri="{FF2B5EF4-FFF2-40B4-BE49-F238E27FC236}">
                    <a16:creationId xmlns="" xmlns:a16="http://schemas.microsoft.com/office/drawing/2014/main" id="{8321452B-5B97-AA62-F1E9-C03C051930CF}"/>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1;p3">
                <a:extLst>
                  <a:ext uri="{FF2B5EF4-FFF2-40B4-BE49-F238E27FC236}">
                    <a16:creationId xmlns="" xmlns:a16="http://schemas.microsoft.com/office/drawing/2014/main" id="{356A4EB7-78E4-05BE-62DE-24E292D18725}"/>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p3">
                <a:extLst>
                  <a:ext uri="{FF2B5EF4-FFF2-40B4-BE49-F238E27FC236}">
                    <a16:creationId xmlns="" xmlns:a16="http://schemas.microsoft.com/office/drawing/2014/main" id="{C3BCC541-67E2-FDB7-5583-47EA750D4B8B}"/>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p3">
                <a:extLst>
                  <a:ext uri="{FF2B5EF4-FFF2-40B4-BE49-F238E27FC236}">
                    <a16:creationId xmlns="" xmlns:a16="http://schemas.microsoft.com/office/drawing/2014/main" id="{0EC41439-EFC3-5128-92C1-423A00CEBACC}"/>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p3">
                <a:extLst>
                  <a:ext uri="{FF2B5EF4-FFF2-40B4-BE49-F238E27FC236}">
                    <a16:creationId xmlns="" xmlns:a16="http://schemas.microsoft.com/office/drawing/2014/main" id="{8AB638C1-8233-EF01-203A-E1D723D37A59}"/>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p3">
                <a:extLst>
                  <a:ext uri="{FF2B5EF4-FFF2-40B4-BE49-F238E27FC236}">
                    <a16:creationId xmlns="" xmlns:a16="http://schemas.microsoft.com/office/drawing/2014/main" id="{CC383A72-3E91-4518-C481-F6E9BDF46357}"/>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6;p3">
                <a:extLst>
                  <a:ext uri="{FF2B5EF4-FFF2-40B4-BE49-F238E27FC236}">
                    <a16:creationId xmlns="" xmlns:a16="http://schemas.microsoft.com/office/drawing/2014/main" id="{9CC69F33-C4E3-8BDF-6EED-365CD04C7166}"/>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p3">
                <a:extLst>
                  <a:ext uri="{FF2B5EF4-FFF2-40B4-BE49-F238E27FC236}">
                    <a16:creationId xmlns="" xmlns:a16="http://schemas.microsoft.com/office/drawing/2014/main" id="{3C52A7E6-8B23-219F-BBAC-F593A4F8FBCF}"/>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8;p3">
                <a:extLst>
                  <a:ext uri="{FF2B5EF4-FFF2-40B4-BE49-F238E27FC236}">
                    <a16:creationId xmlns="" xmlns:a16="http://schemas.microsoft.com/office/drawing/2014/main" id="{03E21979-084D-3449-0E51-74FD3B74DA21}"/>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9;p3">
                <a:extLst>
                  <a:ext uri="{FF2B5EF4-FFF2-40B4-BE49-F238E27FC236}">
                    <a16:creationId xmlns="" xmlns:a16="http://schemas.microsoft.com/office/drawing/2014/main" id="{95B930E5-4F08-D67F-73AC-F62DAD8761C4}"/>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p3">
                <a:extLst>
                  <a:ext uri="{FF2B5EF4-FFF2-40B4-BE49-F238E27FC236}">
                    <a16:creationId xmlns="" xmlns:a16="http://schemas.microsoft.com/office/drawing/2014/main" id="{6E59DD29-B1D9-F04B-BCD9-B670188CDA98}"/>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1;p3">
                <a:extLst>
                  <a:ext uri="{FF2B5EF4-FFF2-40B4-BE49-F238E27FC236}">
                    <a16:creationId xmlns="" xmlns:a16="http://schemas.microsoft.com/office/drawing/2014/main" id="{E543B9B4-8E96-4158-311C-B6299754B3A8}"/>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 name="Google Shape;61;p3">
            <a:extLst>
              <a:ext uri="{FF2B5EF4-FFF2-40B4-BE49-F238E27FC236}">
                <a16:creationId xmlns="" xmlns:a16="http://schemas.microsoft.com/office/drawing/2014/main" id="{1FF1C933-9C6D-1AB5-3805-BB72451A016A}"/>
              </a:ext>
            </a:extLst>
          </p:cNvPr>
          <p:cNvGrpSpPr/>
          <p:nvPr userDrawn="1"/>
        </p:nvGrpSpPr>
        <p:grpSpPr>
          <a:xfrm>
            <a:off x="-76200" y="-56067"/>
            <a:ext cx="2286103" cy="2895537"/>
            <a:chOff x="-26858" y="-227337"/>
            <a:chExt cx="2186403" cy="2757917"/>
          </a:xfrm>
        </p:grpSpPr>
        <p:sp>
          <p:nvSpPr>
            <p:cNvPr id="49" name="Google Shape;62;p3">
              <a:extLst>
                <a:ext uri="{FF2B5EF4-FFF2-40B4-BE49-F238E27FC236}">
                  <a16:creationId xmlns="" xmlns:a16="http://schemas.microsoft.com/office/drawing/2014/main" id="{B0DBC557-0968-C4F9-6CC8-76576806A4EE}"/>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p3">
              <a:extLst>
                <a:ext uri="{FF2B5EF4-FFF2-40B4-BE49-F238E27FC236}">
                  <a16:creationId xmlns="" xmlns:a16="http://schemas.microsoft.com/office/drawing/2014/main" id="{91CE2292-9034-22B1-F6F8-06EFAFD80DAD}"/>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4;p3">
              <a:extLst>
                <a:ext uri="{FF2B5EF4-FFF2-40B4-BE49-F238E27FC236}">
                  <a16:creationId xmlns="" xmlns:a16="http://schemas.microsoft.com/office/drawing/2014/main" id="{CB1A6808-D97E-4ED7-19FC-46B1D884E08F}"/>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p3">
              <a:extLst>
                <a:ext uri="{FF2B5EF4-FFF2-40B4-BE49-F238E27FC236}">
                  <a16:creationId xmlns="" xmlns:a16="http://schemas.microsoft.com/office/drawing/2014/main" id="{4307FC9B-6A17-A65C-51D4-7BC2CE53C207}"/>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p3">
              <a:extLst>
                <a:ext uri="{FF2B5EF4-FFF2-40B4-BE49-F238E27FC236}">
                  <a16:creationId xmlns="" xmlns:a16="http://schemas.microsoft.com/office/drawing/2014/main" id="{2096FAD0-8AC5-AFE9-0D36-9720E4CE15F1}"/>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p3">
              <a:extLst>
                <a:ext uri="{FF2B5EF4-FFF2-40B4-BE49-F238E27FC236}">
                  <a16:creationId xmlns="" xmlns:a16="http://schemas.microsoft.com/office/drawing/2014/main" id="{CA671175-0A47-A289-FA3E-3ED27A005A88}"/>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p3">
              <a:extLst>
                <a:ext uri="{FF2B5EF4-FFF2-40B4-BE49-F238E27FC236}">
                  <a16:creationId xmlns="" xmlns:a16="http://schemas.microsoft.com/office/drawing/2014/main" id="{6D2429AA-B1CA-E1CD-A124-4A6E85BDB098}"/>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9;p3">
              <a:extLst>
                <a:ext uri="{FF2B5EF4-FFF2-40B4-BE49-F238E27FC236}">
                  <a16:creationId xmlns="" xmlns:a16="http://schemas.microsoft.com/office/drawing/2014/main" id="{61F4F157-3EED-548B-3B00-0AEBFBC0BFAC}"/>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0;p3">
              <a:extLst>
                <a:ext uri="{FF2B5EF4-FFF2-40B4-BE49-F238E27FC236}">
                  <a16:creationId xmlns="" xmlns:a16="http://schemas.microsoft.com/office/drawing/2014/main" id="{233BA9CE-B48C-EFBD-F444-2F8E1A44DE1E}"/>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1;p3">
              <a:extLst>
                <a:ext uri="{FF2B5EF4-FFF2-40B4-BE49-F238E27FC236}">
                  <a16:creationId xmlns="" xmlns:a16="http://schemas.microsoft.com/office/drawing/2014/main" id="{2C9F6646-76D1-EE9F-EAB0-271308C4F427}"/>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p3">
              <a:extLst>
                <a:ext uri="{FF2B5EF4-FFF2-40B4-BE49-F238E27FC236}">
                  <a16:creationId xmlns="" xmlns:a16="http://schemas.microsoft.com/office/drawing/2014/main" id="{C4356587-E760-97F7-FAA7-D8C6BAC85A1F}"/>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3;p3">
              <a:extLst>
                <a:ext uri="{FF2B5EF4-FFF2-40B4-BE49-F238E27FC236}">
                  <a16:creationId xmlns="" xmlns:a16="http://schemas.microsoft.com/office/drawing/2014/main" id="{DE43D1CC-5B17-0E34-E4A2-84C165AD0C9C}"/>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p3">
              <a:extLst>
                <a:ext uri="{FF2B5EF4-FFF2-40B4-BE49-F238E27FC236}">
                  <a16:creationId xmlns="" xmlns:a16="http://schemas.microsoft.com/office/drawing/2014/main" id="{9D38D8E8-CF6D-EECF-AA14-8D44BEB583AA}"/>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p3">
              <a:extLst>
                <a:ext uri="{FF2B5EF4-FFF2-40B4-BE49-F238E27FC236}">
                  <a16:creationId xmlns="" xmlns:a16="http://schemas.microsoft.com/office/drawing/2014/main" id="{415E5E09-8930-415C-1DC9-CF14B1BDF68D}"/>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p3">
              <a:extLst>
                <a:ext uri="{FF2B5EF4-FFF2-40B4-BE49-F238E27FC236}">
                  <a16:creationId xmlns="" xmlns:a16="http://schemas.microsoft.com/office/drawing/2014/main" id="{4EEA56C9-3E89-743E-BC9F-B9FB3830CAB0}"/>
                </a:ext>
              </a:extLst>
            </p:cNvPr>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77;p3">
              <a:extLst>
                <a:ext uri="{FF2B5EF4-FFF2-40B4-BE49-F238E27FC236}">
                  <a16:creationId xmlns="" xmlns:a16="http://schemas.microsoft.com/office/drawing/2014/main" id="{01E44E6F-8A52-8265-9CC0-D538B9994590}"/>
                </a:ext>
              </a:extLst>
            </p:cNvPr>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78;p3">
              <a:extLst>
                <a:ext uri="{FF2B5EF4-FFF2-40B4-BE49-F238E27FC236}">
                  <a16:creationId xmlns="" xmlns:a16="http://schemas.microsoft.com/office/drawing/2014/main" id="{32CB12CA-D9E5-C093-60FC-6D251B45DF0E}"/>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79;p3">
              <a:extLst>
                <a:ext uri="{FF2B5EF4-FFF2-40B4-BE49-F238E27FC236}">
                  <a16:creationId xmlns="" xmlns:a16="http://schemas.microsoft.com/office/drawing/2014/main" id="{3E92DF74-620D-82CC-F559-AEC1F19F70E4}"/>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80;p3">
              <a:extLst>
                <a:ext uri="{FF2B5EF4-FFF2-40B4-BE49-F238E27FC236}">
                  <a16:creationId xmlns="" xmlns:a16="http://schemas.microsoft.com/office/drawing/2014/main" id="{147B781A-A14B-2DAE-4A53-4A601A21EDF3}"/>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81;p3">
              <a:extLst>
                <a:ext uri="{FF2B5EF4-FFF2-40B4-BE49-F238E27FC236}">
                  <a16:creationId xmlns="" xmlns:a16="http://schemas.microsoft.com/office/drawing/2014/main" id="{9C068433-1C6B-5489-F49F-337840C31DB5}"/>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82;p3">
              <a:extLst>
                <a:ext uri="{FF2B5EF4-FFF2-40B4-BE49-F238E27FC236}">
                  <a16:creationId xmlns="" xmlns:a16="http://schemas.microsoft.com/office/drawing/2014/main" id="{8CE1CAD1-F8BF-6B86-B511-EA21F89C6025}"/>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83;p3">
              <a:extLst>
                <a:ext uri="{FF2B5EF4-FFF2-40B4-BE49-F238E27FC236}">
                  <a16:creationId xmlns="" xmlns:a16="http://schemas.microsoft.com/office/drawing/2014/main" id="{50709854-5688-12E2-3D83-83CD6784DAC0}"/>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84;p3">
              <a:extLst>
                <a:ext uri="{FF2B5EF4-FFF2-40B4-BE49-F238E27FC236}">
                  <a16:creationId xmlns="" xmlns:a16="http://schemas.microsoft.com/office/drawing/2014/main" id="{853D0F0C-EF2A-A585-9CEB-4A1B86A8F2C8}"/>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85;p3">
              <a:extLst>
                <a:ext uri="{FF2B5EF4-FFF2-40B4-BE49-F238E27FC236}">
                  <a16:creationId xmlns="" xmlns:a16="http://schemas.microsoft.com/office/drawing/2014/main" id="{77D88EDA-F2BD-1A34-94D2-2602D723B32F}"/>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86;p3">
              <a:extLst>
                <a:ext uri="{FF2B5EF4-FFF2-40B4-BE49-F238E27FC236}">
                  <a16:creationId xmlns="" xmlns:a16="http://schemas.microsoft.com/office/drawing/2014/main" id="{E2A789DB-49EE-F019-90BD-FF5B65EE4E44}"/>
                </a:ext>
              </a:extLst>
            </p:cNvPr>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87;p3">
              <a:extLst>
                <a:ext uri="{FF2B5EF4-FFF2-40B4-BE49-F238E27FC236}">
                  <a16:creationId xmlns="" xmlns:a16="http://schemas.microsoft.com/office/drawing/2014/main" id="{DDD90F58-EAD6-B9AD-9491-7B2D3233533A}"/>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88;p3">
              <a:extLst>
                <a:ext uri="{FF2B5EF4-FFF2-40B4-BE49-F238E27FC236}">
                  <a16:creationId xmlns="" xmlns:a16="http://schemas.microsoft.com/office/drawing/2014/main" id="{7300AE4D-D6D6-FB34-808E-A6A15CC494D5}"/>
                </a:ext>
              </a:extLst>
            </p:cNvPr>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89;p3">
              <a:extLst>
                <a:ext uri="{FF2B5EF4-FFF2-40B4-BE49-F238E27FC236}">
                  <a16:creationId xmlns="" xmlns:a16="http://schemas.microsoft.com/office/drawing/2014/main" id="{98981334-6989-18D2-EABC-F0969F0D7159}"/>
                </a:ext>
              </a:extLst>
            </p:cNvPr>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90;p3">
              <a:extLst>
                <a:ext uri="{FF2B5EF4-FFF2-40B4-BE49-F238E27FC236}">
                  <a16:creationId xmlns="" xmlns:a16="http://schemas.microsoft.com/office/drawing/2014/main" id="{6D62A202-E02E-23C8-D849-D895037078E6}"/>
                </a:ext>
              </a:extLst>
            </p:cNvPr>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91;p3">
              <a:extLst>
                <a:ext uri="{FF2B5EF4-FFF2-40B4-BE49-F238E27FC236}">
                  <a16:creationId xmlns="" xmlns:a16="http://schemas.microsoft.com/office/drawing/2014/main" id="{3E81A6D7-A289-119E-14C8-22F5A75DA34F}"/>
                </a:ext>
              </a:extLst>
            </p:cNvPr>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92;p3">
              <a:extLst>
                <a:ext uri="{FF2B5EF4-FFF2-40B4-BE49-F238E27FC236}">
                  <a16:creationId xmlns="" xmlns:a16="http://schemas.microsoft.com/office/drawing/2014/main" id="{F7E29390-6AF3-E577-C821-7C036F3C68E4}"/>
                </a:ext>
              </a:extLst>
            </p:cNvPr>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93;p3">
              <a:extLst>
                <a:ext uri="{FF2B5EF4-FFF2-40B4-BE49-F238E27FC236}">
                  <a16:creationId xmlns="" xmlns:a16="http://schemas.microsoft.com/office/drawing/2014/main" id="{74B72A65-11C8-E06C-CBB3-5A78E0FB90FE}"/>
                </a:ext>
              </a:extLst>
            </p:cNvPr>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94;p3">
              <a:extLst>
                <a:ext uri="{FF2B5EF4-FFF2-40B4-BE49-F238E27FC236}">
                  <a16:creationId xmlns="" xmlns:a16="http://schemas.microsoft.com/office/drawing/2014/main" id="{A633DB8E-AB55-87F3-18F6-6E9D6A95F67F}"/>
                </a:ext>
              </a:extLst>
            </p:cNvPr>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95;p3">
              <a:extLst>
                <a:ext uri="{FF2B5EF4-FFF2-40B4-BE49-F238E27FC236}">
                  <a16:creationId xmlns="" xmlns:a16="http://schemas.microsoft.com/office/drawing/2014/main" id="{1A528EEC-752E-8BC0-2F9E-AE265C7AC2B4}"/>
                </a:ext>
              </a:extLst>
            </p:cNvPr>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96;p3">
              <a:extLst>
                <a:ext uri="{FF2B5EF4-FFF2-40B4-BE49-F238E27FC236}">
                  <a16:creationId xmlns="" xmlns:a16="http://schemas.microsoft.com/office/drawing/2014/main" id="{DE2DED75-F848-93C0-B79F-9A089AA6A5FC}"/>
                </a:ext>
              </a:extLst>
            </p:cNvPr>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97;p3">
              <a:extLst>
                <a:ext uri="{FF2B5EF4-FFF2-40B4-BE49-F238E27FC236}">
                  <a16:creationId xmlns="" xmlns:a16="http://schemas.microsoft.com/office/drawing/2014/main" id="{498C4C90-E7D6-FD5A-89A7-6F056E630CB9}"/>
                </a:ext>
              </a:extLst>
            </p:cNvPr>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98;p3">
              <a:extLst>
                <a:ext uri="{FF2B5EF4-FFF2-40B4-BE49-F238E27FC236}">
                  <a16:creationId xmlns="" xmlns:a16="http://schemas.microsoft.com/office/drawing/2014/main" id="{660DA168-0C40-E938-88DD-D976B854A50C}"/>
                </a:ext>
              </a:extLst>
            </p:cNvPr>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99;p3">
              <a:extLst>
                <a:ext uri="{FF2B5EF4-FFF2-40B4-BE49-F238E27FC236}">
                  <a16:creationId xmlns="" xmlns:a16="http://schemas.microsoft.com/office/drawing/2014/main" id="{CF03B398-2AD5-513D-73C8-433C4A458F8D}"/>
                </a:ext>
              </a:extLst>
            </p:cNvPr>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00;p3">
              <a:extLst>
                <a:ext uri="{FF2B5EF4-FFF2-40B4-BE49-F238E27FC236}">
                  <a16:creationId xmlns="" xmlns:a16="http://schemas.microsoft.com/office/drawing/2014/main" id="{6FD0931A-9CB7-34A2-6ED0-C032C3191B9D}"/>
                </a:ext>
              </a:extLst>
            </p:cNvPr>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B2B1B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01;p3">
              <a:extLst>
                <a:ext uri="{FF2B5EF4-FFF2-40B4-BE49-F238E27FC236}">
                  <a16:creationId xmlns="" xmlns:a16="http://schemas.microsoft.com/office/drawing/2014/main" id="{3AFD68DE-4BBB-C6AE-CACF-B5C593F2ABE1}"/>
                </a:ext>
              </a:extLst>
            </p:cNvPr>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
    <p:bg>
      <p:bgPr>
        <a:solidFill>
          <a:schemeClr val="lt1"/>
        </a:solidFill>
        <a:effectLst/>
      </p:bgPr>
    </p:bg>
    <p:spTree>
      <p:nvGrpSpPr>
        <p:cNvPr id="1" name="Shape 1928"/>
        <p:cNvGrpSpPr/>
        <p:nvPr/>
      </p:nvGrpSpPr>
      <p:grpSpPr>
        <a:xfrm>
          <a:off x="0" y="0"/>
          <a:ext cx="0" cy="0"/>
          <a:chOff x="0" y="0"/>
          <a:chExt cx="0" cy="0"/>
        </a:xfrm>
      </p:grpSpPr>
      <p:grpSp>
        <p:nvGrpSpPr>
          <p:cNvPr id="2" name="Google Shape;106;p4">
            <a:extLst>
              <a:ext uri="{FF2B5EF4-FFF2-40B4-BE49-F238E27FC236}">
                <a16:creationId xmlns="" xmlns:a16="http://schemas.microsoft.com/office/drawing/2014/main" id="{A7C0B792-FE8E-1D2B-266B-1E48CAF0A3CB}"/>
              </a:ext>
            </a:extLst>
          </p:cNvPr>
          <p:cNvGrpSpPr/>
          <p:nvPr userDrawn="1"/>
        </p:nvGrpSpPr>
        <p:grpSpPr>
          <a:xfrm rot="5400000" flipH="1">
            <a:off x="7613820" y="3611830"/>
            <a:ext cx="877851" cy="2209091"/>
            <a:chOff x="-26858" y="-227337"/>
            <a:chExt cx="1093215" cy="2757917"/>
          </a:xfrm>
        </p:grpSpPr>
        <p:sp>
          <p:nvSpPr>
            <p:cNvPr id="3" name="Google Shape;107;p4">
              <a:extLst>
                <a:ext uri="{FF2B5EF4-FFF2-40B4-BE49-F238E27FC236}">
                  <a16:creationId xmlns="" xmlns:a16="http://schemas.microsoft.com/office/drawing/2014/main" id="{F8FD18A7-DF94-5492-E9AC-948C7024EB68}"/>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8;p4">
              <a:extLst>
                <a:ext uri="{FF2B5EF4-FFF2-40B4-BE49-F238E27FC236}">
                  <a16:creationId xmlns="" xmlns:a16="http://schemas.microsoft.com/office/drawing/2014/main" id="{DD4E39C0-3296-2699-1D93-83BBE569705E}"/>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p4">
              <a:extLst>
                <a:ext uri="{FF2B5EF4-FFF2-40B4-BE49-F238E27FC236}">
                  <a16:creationId xmlns="" xmlns:a16="http://schemas.microsoft.com/office/drawing/2014/main" id="{284750F2-8095-6430-9801-AC61E07DA29E}"/>
                </a:ext>
              </a:extLst>
            </p:cNvPr>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0;p4">
              <a:extLst>
                <a:ext uri="{FF2B5EF4-FFF2-40B4-BE49-F238E27FC236}">
                  <a16:creationId xmlns="" xmlns:a16="http://schemas.microsoft.com/office/drawing/2014/main" id="{F4132141-E336-C8CB-1E0A-7CA2F0C8C724}"/>
                </a:ext>
              </a:extLst>
            </p:cNvPr>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1;p4">
              <a:extLst>
                <a:ext uri="{FF2B5EF4-FFF2-40B4-BE49-F238E27FC236}">
                  <a16:creationId xmlns="" xmlns:a16="http://schemas.microsoft.com/office/drawing/2014/main" id="{EAA39ED7-6398-453C-4AA3-0F369C620D5F}"/>
                </a:ext>
              </a:extLst>
            </p:cNvPr>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2;p4">
              <a:extLst>
                <a:ext uri="{FF2B5EF4-FFF2-40B4-BE49-F238E27FC236}">
                  <a16:creationId xmlns="" xmlns:a16="http://schemas.microsoft.com/office/drawing/2014/main" id="{09B6D092-19EB-CE6A-D904-7098C94BFF92}"/>
                </a:ext>
              </a:extLst>
            </p:cNvPr>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p4">
              <a:extLst>
                <a:ext uri="{FF2B5EF4-FFF2-40B4-BE49-F238E27FC236}">
                  <a16:creationId xmlns="" xmlns:a16="http://schemas.microsoft.com/office/drawing/2014/main" id="{6C6FA3B6-EB09-5777-D0BE-3EF3790E0F4B}"/>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p4">
              <a:extLst>
                <a:ext uri="{FF2B5EF4-FFF2-40B4-BE49-F238E27FC236}">
                  <a16:creationId xmlns="" xmlns:a16="http://schemas.microsoft.com/office/drawing/2014/main" id="{3A2AA6D8-4EF9-2B65-1F05-908C2C6017F0}"/>
                </a:ext>
              </a:extLst>
            </p:cNvPr>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p4">
              <a:extLst>
                <a:ext uri="{FF2B5EF4-FFF2-40B4-BE49-F238E27FC236}">
                  <a16:creationId xmlns="" xmlns:a16="http://schemas.microsoft.com/office/drawing/2014/main" id="{FBE3001D-7206-AB9B-D24A-553911C71991}"/>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p4">
              <a:extLst>
                <a:ext uri="{FF2B5EF4-FFF2-40B4-BE49-F238E27FC236}">
                  <a16:creationId xmlns="" xmlns:a16="http://schemas.microsoft.com/office/drawing/2014/main" id="{22AC820B-7A7C-3FD2-62F4-448C426E08C0}"/>
                </a:ext>
              </a:extLst>
            </p:cNvPr>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p4">
              <a:extLst>
                <a:ext uri="{FF2B5EF4-FFF2-40B4-BE49-F238E27FC236}">
                  <a16:creationId xmlns="" xmlns:a16="http://schemas.microsoft.com/office/drawing/2014/main" id="{6228C1A6-E251-D9AA-2089-3A6F0F74B6A2}"/>
                </a:ext>
              </a:extLst>
            </p:cNvPr>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8;p4">
              <a:extLst>
                <a:ext uri="{FF2B5EF4-FFF2-40B4-BE49-F238E27FC236}">
                  <a16:creationId xmlns="" xmlns:a16="http://schemas.microsoft.com/office/drawing/2014/main" id="{958DF603-F392-E408-CEAC-FE17866C83D3}"/>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p4">
              <a:extLst>
                <a:ext uri="{FF2B5EF4-FFF2-40B4-BE49-F238E27FC236}">
                  <a16:creationId xmlns="" xmlns:a16="http://schemas.microsoft.com/office/drawing/2014/main" id="{E0AB3553-EE30-61DB-E0F7-EB1203904196}"/>
                </a:ext>
              </a:extLst>
            </p:cNvPr>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p4">
              <a:extLst>
                <a:ext uri="{FF2B5EF4-FFF2-40B4-BE49-F238E27FC236}">
                  <a16:creationId xmlns="" xmlns:a16="http://schemas.microsoft.com/office/drawing/2014/main" id="{FA892ACB-8187-9927-3098-0A274011DC7C}"/>
                </a:ext>
              </a:extLst>
            </p:cNvPr>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p4">
              <a:extLst>
                <a:ext uri="{FF2B5EF4-FFF2-40B4-BE49-F238E27FC236}">
                  <a16:creationId xmlns="" xmlns:a16="http://schemas.microsoft.com/office/drawing/2014/main" id="{541B6BE9-7320-CA2C-F1ED-FCB521BE8F85}"/>
                </a:ext>
              </a:extLst>
            </p:cNvPr>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p4">
              <a:extLst>
                <a:ext uri="{FF2B5EF4-FFF2-40B4-BE49-F238E27FC236}">
                  <a16:creationId xmlns="" xmlns:a16="http://schemas.microsoft.com/office/drawing/2014/main" id="{4AF6F059-A3E8-9BE4-7E36-2E573B8E3CC6}"/>
                </a:ext>
              </a:extLst>
            </p:cNvPr>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3;p4">
              <a:extLst>
                <a:ext uri="{FF2B5EF4-FFF2-40B4-BE49-F238E27FC236}">
                  <a16:creationId xmlns="" xmlns:a16="http://schemas.microsoft.com/office/drawing/2014/main" id="{795FB9B3-9DBF-C75A-9B44-80158F916394}"/>
                </a:ext>
              </a:extLst>
            </p:cNvPr>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p4">
              <a:extLst>
                <a:ext uri="{FF2B5EF4-FFF2-40B4-BE49-F238E27FC236}">
                  <a16:creationId xmlns="" xmlns:a16="http://schemas.microsoft.com/office/drawing/2014/main" id="{851F661D-48A8-76CB-B44A-E452D4059943}"/>
                </a:ext>
              </a:extLst>
            </p:cNvPr>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252A3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p4">
              <a:extLst>
                <a:ext uri="{FF2B5EF4-FFF2-40B4-BE49-F238E27FC236}">
                  <a16:creationId xmlns="" xmlns:a16="http://schemas.microsoft.com/office/drawing/2014/main" id="{196CA9E7-A2AD-63CE-1C2A-56712484FF79}"/>
                </a:ext>
              </a:extLst>
            </p:cNvPr>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6895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p4">
              <a:extLst>
                <a:ext uri="{FF2B5EF4-FFF2-40B4-BE49-F238E27FC236}">
                  <a16:creationId xmlns="" xmlns:a16="http://schemas.microsoft.com/office/drawing/2014/main" id="{A93ACA01-B832-8E74-484E-387913A6533D}"/>
                </a:ext>
              </a:extLst>
            </p:cNvPr>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3B45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p4">
              <a:extLst>
                <a:ext uri="{FF2B5EF4-FFF2-40B4-BE49-F238E27FC236}">
                  <a16:creationId xmlns="" xmlns:a16="http://schemas.microsoft.com/office/drawing/2014/main" id="{F37E5EF0-3EA0-E782-0B03-A2F293773B93}"/>
                </a:ext>
              </a:extLst>
            </p:cNvPr>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4AD6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p4">
              <a:extLst>
                <a:ext uri="{FF2B5EF4-FFF2-40B4-BE49-F238E27FC236}">
                  <a16:creationId xmlns="" xmlns:a16="http://schemas.microsoft.com/office/drawing/2014/main" id="{7984BA55-9A80-3728-364A-74CE6DC829FF}"/>
                </a:ext>
              </a:extLst>
            </p:cNvPr>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722C3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Freeform 2">
            <a:extLst>
              <a:ext uri="{FF2B5EF4-FFF2-40B4-BE49-F238E27FC236}">
                <a16:creationId xmlns="" xmlns:a16="http://schemas.microsoft.com/office/drawing/2014/main" id="{7114BCA5-92B4-358B-8DE8-898909AB3FFC}"/>
              </a:ext>
            </a:extLst>
          </p:cNvPr>
          <p:cNvSpPr/>
          <p:nvPr userDrawn="1"/>
        </p:nvSpPr>
        <p:spPr>
          <a:xfrm>
            <a:off x="0" y="0"/>
            <a:ext cx="9409814"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9222" b="-9222"/>
            </a:stretch>
          </a:blipFill>
        </p:spPr>
        <p:txBody>
          <a:bodyPr/>
          <a:lstStyle/>
          <a:p>
            <a:endParaRPr lang="es-GT" sz="700"/>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8" r:id="rId3"/>
    <p:sldLayoutId id="2147483660" r:id="rId4"/>
    <p:sldLayoutId id="2147483661" r:id="rId5"/>
    <p:sldLayoutId id="2147483682" r:id="rId6"/>
    <p:sldLayoutId id="2147483683"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2.svg"/><Relationship Id="rId12" Type="http://schemas.openxmlformats.org/officeDocument/2006/relationships/image" Target="../media/image14.svg"/><Relationship Id="rId2" Type="http://schemas.openxmlformats.org/officeDocument/2006/relationships/image" Target="../media/image1.jpeg"/><Relationship Id="rId1" Type="http://schemas.openxmlformats.org/officeDocument/2006/relationships/slideLayout" Target="../slideLayouts/slideLayout3.xml"/><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10.svg"/><Relationship Id="rId9" Type="http://schemas.openxmlformats.org/officeDocument/2006/relationships/image" Target="../media/image2.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 xmlns:a16="http://schemas.microsoft.com/office/drawing/2014/main" id="{2EB0DC7B-DECB-1CB3-F4DE-56C1AF47D835}"/>
              </a:ext>
            </a:extLst>
          </p:cNvPr>
          <p:cNvGrpSpPr/>
          <p:nvPr/>
        </p:nvGrpSpPr>
        <p:grpSpPr>
          <a:xfrm>
            <a:off x="2958083" y="123623"/>
            <a:ext cx="6015052" cy="4538603"/>
            <a:chOff x="3064409" y="49193"/>
            <a:chExt cx="6015052" cy="4538603"/>
          </a:xfrm>
        </p:grpSpPr>
        <p:pic>
          <p:nvPicPr>
            <p:cNvPr id="27" name="Imagen 26" descr="Icono&#10;&#10;Descripción generada automáticamente">
              <a:extLst>
                <a:ext uri="{FF2B5EF4-FFF2-40B4-BE49-F238E27FC236}">
                  <a16:creationId xmlns="" xmlns:a16="http://schemas.microsoft.com/office/drawing/2014/main" id="{01EA44E1-5A82-9C24-1FCE-B4C927FF05A7}"/>
                </a:ext>
              </a:extLst>
            </p:cNvPr>
            <p:cNvPicPr>
              <a:picLocks noChangeAspect="1"/>
            </p:cNvPicPr>
            <p:nvPr/>
          </p:nvPicPr>
          <p:blipFill rotWithShape="1">
            <a:blip r:embed="rId2"/>
            <a:srcRect l="33704" r="20928"/>
            <a:stretch/>
          </p:blipFill>
          <p:spPr>
            <a:xfrm>
              <a:off x="5561471" y="225982"/>
              <a:ext cx="3517990" cy="4361814"/>
            </a:xfrm>
            <a:prstGeom prst="rect">
              <a:avLst/>
            </a:prstGeom>
          </p:spPr>
        </p:pic>
        <p:pic>
          <p:nvPicPr>
            <p:cNvPr id="29" name="Imagen 28" descr="Texto&#10;&#10;Descripción generada automáticamente">
              <a:extLst>
                <a:ext uri="{FF2B5EF4-FFF2-40B4-BE49-F238E27FC236}">
                  <a16:creationId xmlns="" xmlns:a16="http://schemas.microsoft.com/office/drawing/2014/main" id="{C6428CFA-08EA-665E-822E-969D7317E55B}"/>
                </a:ext>
              </a:extLst>
            </p:cNvPr>
            <p:cNvPicPr>
              <a:picLocks noChangeAspect="1"/>
            </p:cNvPicPr>
            <p:nvPr/>
          </p:nvPicPr>
          <p:blipFill rotWithShape="1">
            <a:blip r:embed="rId3"/>
            <a:srcRect l="27961"/>
            <a:stretch/>
          </p:blipFill>
          <p:spPr>
            <a:xfrm>
              <a:off x="3064409" y="49193"/>
              <a:ext cx="4422390" cy="3453152"/>
            </a:xfrm>
            <a:prstGeom prst="rect">
              <a:avLst/>
            </a:prstGeom>
          </p:spPr>
        </p:pic>
      </p:grpSp>
      <p:grpSp>
        <p:nvGrpSpPr>
          <p:cNvPr id="3" name="Group 3"/>
          <p:cNvGrpSpPr/>
          <p:nvPr/>
        </p:nvGrpSpPr>
        <p:grpSpPr>
          <a:xfrm>
            <a:off x="211593" y="1534466"/>
            <a:ext cx="802677" cy="80267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5" name="TextBox 5"/>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6" name="Freeform 6"/>
          <p:cNvSpPr/>
          <p:nvPr/>
        </p:nvSpPr>
        <p:spPr>
          <a:xfrm>
            <a:off x="0" y="3217061"/>
            <a:ext cx="9144000" cy="2168744"/>
          </a:xfrm>
          <a:custGeom>
            <a:avLst/>
            <a:gdLst/>
            <a:ahLst/>
            <a:cxnLst/>
            <a:rect l="l" t="t" r="r" b="b"/>
            <a:pathLst>
              <a:path w="22081561" h="9531654">
                <a:moveTo>
                  <a:pt x="0" y="0"/>
                </a:moveTo>
                <a:lnTo>
                  <a:pt x="22081562" y="0"/>
                </a:lnTo>
                <a:lnTo>
                  <a:pt x="22081562" y="9531654"/>
                </a:lnTo>
                <a:lnTo>
                  <a:pt x="0" y="9531654"/>
                </a:lnTo>
                <a:lnTo>
                  <a:pt x="0" y="0"/>
                </a:lnTo>
                <a:close/>
              </a:path>
            </a:pathLst>
          </a:custGeom>
          <a:blipFill>
            <a:blip r:embed="rId4"/>
            <a:stretch>
              <a:fillRect l="-10375" t="-40199" r="-10368" b="-138735"/>
            </a:stretch>
          </a:blipFill>
        </p:spPr>
        <p:txBody>
          <a:bodyPr/>
          <a:lstStyle/>
          <a:p>
            <a:endParaRPr lang="es-GT" sz="700"/>
          </a:p>
        </p:txBody>
      </p:sp>
      <p:grpSp>
        <p:nvGrpSpPr>
          <p:cNvPr id="7" name="Group 7"/>
          <p:cNvGrpSpPr/>
          <p:nvPr/>
        </p:nvGrpSpPr>
        <p:grpSpPr>
          <a:xfrm>
            <a:off x="6026696" y="3772540"/>
            <a:ext cx="458969" cy="45896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9" name="TextBox 9"/>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1" name="Group 11"/>
          <p:cNvGrpSpPr/>
          <p:nvPr/>
        </p:nvGrpSpPr>
        <p:grpSpPr>
          <a:xfrm>
            <a:off x="3142834" y="3234519"/>
            <a:ext cx="3903303" cy="413616"/>
            <a:chOff x="0" y="-123825"/>
            <a:chExt cx="10408808" cy="1102975"/>
          </a:xfrm>
        </p:grpSpPr>
        <p:sp>
          <p:nvSpPr>
            <p:cNvPr id="12" name="TextBox 12"/>
            <p:cNvSpPr txBox="1"/>
            <p:nvPr/>
          </p:nvSpPr>
          <p:spPr>
            <a:xfrm>
              <a:off x="0" y="-123825"/>
              <a:ext cx="10408808" cy="561010"/>
            </a:xfrm>
            <a:prstGeom prst="rect">
              <a:avLst/>
            </a:prstGeom>
          </p:spPr>
          <p:txBody>
            <a:bodyPr lIns="0" tIns="0" rIns="0" bIns="0" rtlCol="0" anchor="t">
              <a:spAutoFit/>
            </a:bodyPr>
            <a:lstStyle/>
            <a:p>
              <a:pPr algn="ctr">
                <a:lnSpc>
                  <a:spcPts val="1788"/>
                </a:lnSpc>
              </a:pPr>
              <a:r>
                <a:rPr lang="en-US" sz="1277">
                  <a:solidFill>
                    <a:srgbClr val="323B50"/>
                  </a:solidFill>
                  <a:latin typeface="29LT Bukra"/>
                </a:rPr>
                <a:t>CONGRESO</a:t>
              </a:r>
            </a:p>
          </p:txBody>
        </p:sp>
        <p:sp>
          <p:nvSpPr>
            <p:cNvPr id="13" name="TextBox 13"/>
            <p:cNvSpPr txBox="1"/>
            <p:nvPr/>
          </p:nvSpPr>
          <p:spPr>
            <a:xfrm>
              <a:off x="0" y="352481"/>
              <a:ext cx="10408808" cy="626669"/>
            </a:xfrm>
            <a:prstGeom prst="rect">
              <a:avLst/>
            </a:prstGeom>
          </p:spPr>
          <p:txBody>
            <a:bodyPr lIns="0" tIns="0" rIns="0" bIns="0" rtlCol="0" anchor="t">
              <a:spAutoFit/>
            </a:bodyPr>
            <a:lstStyle/>
            <a:p>
              <a:pPr algn="ctr">
                <a:lnSpc>
                  <a:spcPts val="2043"/>
                </a:lnSpc>
              </a:pPr>
              <a:r>
                <a:rPr lang="en-US" sz="1459" dirty="0">
                  <a:solidFill>
                    <a:srgbClr val="323B50"/>
                  </a:solidFill>
                  <a:latin typeface="29LT Bukra Semi Wide"/>
                </a:rPr>
                <a:t>INTERNACIONAL</a:t>
              </a:r>
            </a:p>
          </p:txBody>
        </p:sp>
      </p:grpSp>
      <p:sp>
        <p:nvSpPr>
          <p:cNvPr id="21" name="Freeform 21"/>
          <p:cNvSpPr/>
          <p:nvPr/>
        </p:nvSpPr>
        <p:spPr>
          <a:xfrm>
            <a:off x="-1" y="0"/>
            <a:ext cx="612931" cy="985376"/>
          </a:xfrm>
          <a:custGeom>
            <a:avLst/>
            <a:gdLst/>
            <a:ahLst/>
            <a:cxnLst/>
            <a:rect l="l" t="t" r="r" b="b"/>
            <a:pathLst>
              <a:path w="3122643" h="3122643">
                <a:moveTo>
                  <a:pt x="0" y="0"/>
                </a:moveTo>
                <a:lnTo>
                  <a:pt x="3122643" y="0"/>
                </a:lnTo>
                <a:lnTo>
                  <a:pt x="3122643" y="3122643"/>
                </a:lnTo>
                <a:lnTo>
                  <a:pt x="0" y="3122643"/>
                </a:lnTo>
                <a:lnTo>
                  <a:pt x="0" y="0"/>
                </a:lnTo>
                <a:close/>
              </a:path>
            </a:pathLst>
          </a:custGeom>
          <a:blipFill>
            <a:blip r:embed="rId5">
              <a:extLst>
                <a:ext uri="{96DAC541-7B7A-43D3-8B79-37D633B846F1}">
                  <asvg:svgBlip xmlns="" xmlns:asvg="http://schemas.microsoft.com/office/drawing/2016/SVG/main" r:embed="rId6"/>
                </a:ext>
              </a:extLst>
            </a:blip>
            <a:stretch>
              <a:fillRect l="-154730" t="-58449" b="1"/>
            </a:stretch>
          </a:blipFill>
        </p:spPr>
        <p:txBody>
          <a:bodyPr/>
          <a:lstStyle/>
          <a:p>
            <a:endParaRPr lang="es-GT" sz="700"/>
          </a:p>
        </p:txBody>
      </p:sp>
      <p:sp>
        <p:nvSpPr>
          <p:cNvPr id="22" name="Freeform 22"/>
          <p:cNvSpPr/>
          <p:nvPr/>
        </p:nvSpPr>
        <p:spPr>
          <a:xfrm rot="-10800000">
            <a:off x="0" y="2000500"/>
            <a:ext cx="3614428" cy="3399918"/>
          </a:xfrm>
          <a:custGeom>
            <a:avLst/>
            <a:gdLst/>
            <a:ahLst/>
            <a:cxnLst/>
            <a:rect l="l" t="t" r="r" b="b"/>
            <a:pathLst>
              <a:path w="6314456" h="5612714">
                <a:moveTo>
                  <a:pt x="0" y="0"/>
                </a:moveTo>
                <a:lnTo>
                  <a:pt x="6314456" y="0"/>
                </a:lnTo>
                <a:lnTo>
                  <a:pt x="6314456" y="5612714"/>
                </a:lnTo>
                <a:lnTo>
                  <a:pt x="0" y="5612714"/>
                </a:lnTo>
                <a:lnTo>
                  <a:pt x="0" y="0"/>
                </a:lnTo>
                <a:close/>
              </a:path>
            </a:pathLst>
          </a:custGeom>
          <a:blipFill>
            <a:blip r:embed="rId7"/>
            <a:stretch>
              <a:fillRect l="-43245" t="-44160" r="-50946" b="-185193"/>
            </a:stretch>
          </a:blipFill>
        </p:spPr>
        <p:txBody>
          <a:bodyPr/>
          <a:lstStyle/>
          <a:p>
            <a:endParaRPr lang="es-GT" sz="700"/>
          </a:p>
        </p:txBody>
      </p:sp>
      <p:sp>
        <p:nvSpPr>
          <p:cNvPr id="23" name="Freeform 23"/>
          <p:cNvSpPr/>
          <p:nvPr/>
        </p:nvSpPr>
        <p:spPr>
          <a:xfrm>
            <a:off x="847987" y="0"/>
            <a:ext cx="2294847" cy="2132428"/>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8"/>
            <a:stretch>
              <a:fillRect t="-9600" b="-11347"/>
            </a:stretch>
          </a:blipFill>
        </p:spPr>
        <p:txBody>
          <a:bodyPr/>
          <a:lstStyle/>
          <a:p>
            <a:endParaRPr lang="es-GT" sz="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7"/>
        <p:cNvGrpSpPr/>
        <p:nvPr/>
      </p:nvGrpSpPr>
      <p:grpSpPr>
        <a:xfrm>
          <a:off x="0" y="0"/>
          <a:ext cx="0" cy="0"/>
          <a:chOff x="0" y="0"/>
          <a:chExt cx="0" cy="0"/>
        </a:xfrm>
      </p:grpSpPr>
      <p:sp>
        <p:nvSpPr>
          <p:cNvPr id="2428" name="Google Shape;2428;p75"/>
          <p:cNvSpPr txBox="1">
            <a:spLocks noGrp="1"/>
          </p:cNvSpPr>
          <p:nvPr>
            <p:ph type="title"/>
          </p:nvPr>
        </p:nvSpPr>
        <p:spPr>
          <a:xfrm>
            <a:off x="1992386" y="1588689"/>
            <a:ext cx="5644090" cy="1732200"/>
          </a:xfrm>
          <a:prstGeom prst="rect">
            <a:avLst/>
          </a:prstGeom>
        </p:spPr>
        <p:txBody>
          <a:bodyPr spcFirstLastPara="1" wrap="square" lIns="91425" tIns="91425" rIns="91425" bIns="91425" anchor="ctr" anchorCtr="0">
            <a:noAutofit/>
          </a:bodyPr>
          <a:lstStyle/>
          <a:p>
            <a:r>
              <a:rPr lang="es-VE" sz="2800" b="1" dirty="0"/>
              <a:t>Efesios </a:t>
            </a:r>
            <a:r>
              <a:rPr lang="es-VE" sz="2800" b="1" dirty="0" smtClean="0"/>
              <a:t>5;18-20</a:t>
            </a:r>
            <a:r>
              <a:rPr lang="es-VE" sz="2800" dirty="0" smtClean="0"/>
              <a:t/>
            </a:r>
            <a:br>
              <a:rPr lang="es-VE" sz="2800" dirty="0" smtClean="0"/>
            </a:br>
            <a:r>
              <a:rPr lang="es-VE" sz="2800" dirty="0"/>
              <a:t/>
            </a:r>
            <a:br>
              <a:rPr lang="es-VE" sz="2800" dirty="0"/>
            </a:br>
            <a:r>
              <a:rPr lang="es-VE" sz="2800" dirty="0" smtClean="0"/>
              <a:t>No os embriaguéis con vino, en lo cual hay disolución; antes bien sed llenos del Espíritu Santo, hablando entre vosotros con salmos, con himnos y canticos espirituales, </a:t>
            </a:r>
            <a:r>
              <a:rPr lang="es-VE" sz="2800" dirty="0"/>
              <a:t>c</a:t>
            </a:r>
            <a:r>
              <a:rPr lang="es-VE" sz="2800" dirty="0" smtClean="0"/>
              <a:t>antando y alabando al Señor en vuestros corazones; dando siempre gracias por todo a Dios y Padre, en el nombre de nuestro Señor Jesucristo.</a:t>
            </a:r>
            <a:endParaRPr sz="2800" dirty="0"/>
          </a:p>
        </p:txBody>
      </p:sp>
      <p:grpSp>
        <p:nvGrpSpPr>
          <p:cNvPr id="2" name="Grupo 1">
            <a:extLst>
              <a:ext uri="{FF2B5EF4-FFF2-40B4-BE49-F238E27FC236}">
                <a16:creationId xmlns="" xmlns:a16="http://schemas.microsoft.com/office/drawing/2014/main" id="{09B1CEF9-AD71-D33D-4914-38D1E71E9091}"/>
              </a:ext>
            </a:extLst>
          </p:cNvPr>
          <p:cNvGrpSpPr/>
          <p:nvPr/>
        </p:nvGrpSpPr>
        <p:grpSpPr>
          <a:xfrm>
            <a:off x="182799" y="3778092"/>
            <a:ext cx="1809587" cy="1365408"/>
            <a:chOff x="3064409" y="49193"/>
            <a:chExt cx="6015052" cy="4538603"/>
          </a:xfrm>
        </p:grpSpPr>
        <p:pic>
          <p:nvPicPr>
            <p:cNvPr id="3" name="Imagen 2" descr="Icono&#10;&#10;Descripción generada automáticamente">
              <a:extLst>
                <a:ext uri="{FF2B5EF4-FFF2-40B4-BE49-F238E27FC236}">
                  <a16:creationId xmlns="" xmlns:a16="http://schemas.microsoft.com/office/drawing/2014/main" id="{E1D9D569-DD1B-F75D-2FCF-61CB71593777}"/>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4" name="Imagen 3" descr="Texto&#10;&#10;Descripción generada automáticamente">
              <a:extLst>
                <a:ext uri="{FF2B5EF4-FFF2-40B4-BE49-F238E27FC236}">
                  <a16:creationId xmlns="" xmlns:a16="http://schemas.microsoft.com/office/drawing/2014/main" id="{0471A349-CFFF-64CE-7EF9-FDE6AC7A6722}"/>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5" name="Freeform 23">
            <a:extLst>
              <a:ext uri="{FF2B5EF4-FFF2-40B4-BE49-F238E27FC236}">
                <a16:creationId xmlns="" xmlns:a16="http://schemas.microsoft.com/office/drawing/2014/main" id="{583BBEC5-0BAE-869B-DDF5-F33AC3D3DEF9}"/>
              </a:ext>
            </a:extLst>
          </p:cNvPr>
          <p:cNvSpPr/>
          <p:nvPr/>
        </p:nvSpPr>
        <p:spPr>
          <a:xfrm>
            <a:off x="8268150" y="211661"/>
            <a:ext cx="875850" cy="813861"/>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2120" name="Google Shape;2120;p62"/>
          <p:cNvSpPr txBox="1">
            <a:spLocks noGrp="1"/>
          </p:cNvSpPr>
          <p:nvPr>
            <p:ph type="ctrTitle"/>
          </p:nvPr>
        </p:nvSpPr>
        <p:spPr>
          <a:xfrm>
            <a:off x="1074054" y="2471196"/>
            <a:ext cx="7451125" cy="1760734"/>
          </a:xfrm>
          <a:prstGeom prst="rect">
            <a:avLst/>
          </a:prstGeom>
        </p:spPr>
        <p:txBody>
          <a:bodyPr spcFirstLastPara="1" wrap="square" lIns="91425" tIns="91425" rIns="91425" bIns="91425" anchor="ctr" anchorCtr="0">
            <a:noAutofit/>
          </a:bodyPr>
          <a:lstStyle/>
          <a:p>
            <a:r>
              <a:rPr lang="es-VE" sz="3600" dirty="0" smtClean="0"/>
              <a:t>“</a:t>
            </a:r>
            <a:r>
              <a:rPr lang="es-VE" sz="3600" dirty="0"/>
              <a:t>Porque por un solo Espíritu fuimos todos bautizados en un cuerpo…” </a:t>
            </a:r>
            <a:r>
              <a:rPr lang="es-VE" sz="3600" dirty="0" smtClean="0"/>
              <a:t>                                         (</a:t>
            </a:r>
            <a:r>
              <a:rPr lang="es-VE" sz="3600" dirty="0"/>
              <a:t>1 Corintios 12:13, RV1960)</a:t>
            </a:r>
          </a:p>
        </p:txBody>
      </p:sp>
      <p:sp>
        <p:nvSpPr>
          <p:cNvPr id="2121" name="Google Shape;2121;p62"/>
          <p:cNvSpPr txBox="1">
            <a:spLocks noGrp="1"/>
          </p:cNvSpPr>
          <p:nvPr>
            <p:ph type="subTitle" idx="1"/>
          </p:nvPr>
        </p:nvSpPr>
        <p:spPr>
          <a:xfrm>
            <a:off x="586550" y="879343"/>
            <a:ext cx="8122958" cy="1733700"/>
          </a:xfrm>
          <a:prstGeom prst="rect">
            <a:avLst/>
          </a:prstGeom>
        </p:spPr>
        <p:txBody>
          <a:bodyPr spcFirstLastPara="1" wrap="square" lIns="91425" tIns="91425" rIns="91425" bIns="91425" anchor="ctr" anchorCtr="0">
            <a:noAutofit/>
          </a:bodyPr>
          <a:lstStyle/>
          <a:p>
            <a:r>
              <a:rPr lang="es-VE" dirty="0" smtClean="0"/>
              <a:t>¿</a:t>
            </a:r>
            <a:r>
              <a:rPr lang="es-VE" dirty="0"/>
              <a:t>Tenemos necesidad hoy en día </a:t>
            </a:r>
            <a:r>
              <a:rPr lang="es-VE" dirty="0" smtClean="0"/>
              <a:t>                              de </a:t>
            </a:r>
            <a:r>
              <a:rPr lang="es-VE" dirty="0"/>
              <a:t>estar llenos del Espíritu Santo?</a:t>
            </a:r>
          </a:p>
        </p:txBody>
      </p:sp>
      <p:grpSp>
        <p:nvGrpSpPr>
          <p:cNvPr id="11" name="Group 3">
            <a:extLst>
              <a:ext uri="{FF2B5EF4-FFF2-40B4-BE49-F238E27FC236}">
                <a16:creationId xmlns="" xmlns:a16="http://schemas.microsoft.com/office/drawing/2014/main" id="{BC0D0D96-8489-ECB9-B5FC-5CAF0F83BB34}"/>
              </a:ext>
            </a:extLst>
          </p:cNvPr>
          <p:cNvGrpSpPr/>
          <p:nvPr/>
        </p:nvGrpSpPr>
        <p:grpSpPr>
          <a:xfrm>
            <a:off x="5792573" y="4593372"/>
            <a:ext cx="391818" cy="391818"/>
            <a:chOff x="0" y="0"/>
            <a:chExt cx="812800" cy="812800"/>
          </a:xfrm>
        </p:grpSpPr>
        <p:sp>
          <p:nvSpPr>
            <p:cNvPr id="12" name="Freeform 4">
              <a:extLst>
                <a:ext uri="{FF2B5EF4-FFF2-40B4-BE49-F238E27FC236}">
                  <a16:creationId xmlns="" xmlns:a16="http://schemas.microsoft.com/office/drawing/2014/main" id="{DD593FDF-F4FE-481D-7275-C0B11D3F47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13" name="TextBox 5">
              <a:extLst>
                <a:ext uri="{FF2B5EF4-FFF2-40B4-BE49-F238E27FC236}">
                  <a16:creationId xmlns="" xmlns:a16="http://schemas.microsoft.com/office/drawing/2014/main" id="{5B36CDE3-89CE-9FCA-2AC5-1C3E0846408B}"/>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4" name="Group 15">
            <a:extLst>
              <a:ext uri="{FF2B5EF4-FFF2-40B4-BE49-F238E27FC236}">
                <a16:creationId xmlns="" xmlns:a16="http://schemas.microsoft.com/office/drawing/2014/main" id="{2611440D-EF21-E57F-C980-5CEE36D40649}"/>
              </a:ext>
            </a:extLst>
          </p:cNvPr>
          <p:cNvGrpSpPr/>
          <p:nvPr/>
        </p:nvGrpSpPr>
        <p:grpSpPr>
          <a:xfrm>
            <a:off x="5038449" y="4330312"/>
            <a:ext cx="458969" cy="458969"/>
            <a:chOff x="0" y="0"/>
            <a:chExt cx="812800" cy="812800"/>
          </a:xfrm>
        </p:grpSpPr>
        <p:sp>
          <p:nvSpPr>
            <p:cNvPr id="15" name="Freeform 16">
              <a:extLst>
                <a:ext uri="{FF2B5EF4-FFF2-40B4-BE49-F238E27FC236}">
                  <a16:creationId xmlns="" xmlns:a16="http://schemas.microsoft.com/office/drawing/2014/main" id="{9C706BF0-6353-542B-A595-5310FB4613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16" name="TextBox 17">
              <a:extLst>
                <a:ext uri="{FF2B5EF4-FFF2-40B4-BE49-F238E27FC236}">
                  <a16:creationId xmlns="" xmlns:a16="http://schemas.microsoft.com/office/drawing/2014/main" id="{52D256E8-2043-E09D-F729-38543FEBBD7A}"/>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7" name="Freeform 23">
            <a:extLst>
              <a:ext uri="{FF2B5EF4-FFF2-40B4-BE49-F238E27FC236}">
                <a16:creationId xmlns="" xmlns:a16="http://schemas.microsoft.com/office/drawing/2014/main" id="{DFE1534E-D7C0-8BBB-6376-F2123D0D9A2C}"/>
              </a:ext>
            </a:extLst>
          </p:cNvPr>
          <p:cNvSpPr/>
          <p:nvPr/>
        </p:nvSpPr>
        <p:spPr>
          <a:xfrm>
            <a:off x="230210" y="423193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18" name="Grupo 17">
            <a:extLst>
              <a:ext uri="{FF2B5EF4-FFF2-40B4-BE49-F238E27FC236}">
                <a16:creationId xmlns="" xmlns:a16="http://schemas.microsoft.com/office/drawing/2014/main" id="{4ADEA38B-8FE3-746A-30BF-A428B3AB54F3}"/>
              </a:ext>
            </a:extLst>
          </p:cNvPr>
          <p:cNvGrpSpPr/>
          <p:nvPr/>
        </p:nvGrpSpPr>
        <p:grpSpPr>
          <a:xfrm>
            <a:off x="8055205" y="76430"/>
            <a:ext cx="1278458" cy="964649"/>
            <a:chOff x="3064409" y="49193"/>
            <a:chExt cx="6015052" cy="4538603"/>
          </a:xfrm>
        </p:grpSpPr>
        <p:pic>
          <p:nvPicPr>
            <p:cNvPr id="19" name="Imagen 18" descr="Icono&#10;&#10;Descripción generada automáticamente">
              <a:extLst>
                <a:ext uri="{FF2B5EF4-FFF2-40B4-BE49-F238E27FC236}">
                  <a16:creationId xmlns="" xmlns:a16="http://schemas.microsoft.com/office/drawing/2014/main" id="{EA83717D-E9DE-1BF3-EBDC-966EEE553271}"/>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20" name="Imagen 19" descr="Texto&#10;&#10;Descripción generada automáticamente">
              <a:extLst>
                <a:ext uri="{FF2B5EF4-FFF2-40B4-BE49-F238E27FC236}">
                  <a16:creationId xmlns="" xmlns:a16="http://schemas.microsoft.com/office/drawing/2014/main" id="{D1021D6B-2CA4-1D4F-F7E3-81DA0883170B}"/>
                </a:ext>
              </a:extLst>
            </p:cNvPr>
            <p:cNvPicPr>
              <a:picLocks noChangeAspect="1"/>
            </p:cNvPicPr>
            <p:nvPr/>
          </p:nvPicPr>
          <p:blipFill rotWithShape="1">
            <a:blip r:embed="rId5"/>
            <a:srcRect l="27961"/>
            <a:stretch/>
          </p:blipFill>
          <p:spPr>
            <a:xfrm>
              <a:off x="3064409" y="49193"/>
              <a:ext cx="4422390" cy="3453152"/>
            </a:xfrm>
            <a:prstGeom prst="rect">
              <a:avLst/>
            </a:prstGeom>
          </p:spPr>
        </p:pic>
      </p:grpSp>
    </p:spTree>
    <p:extLst>
      <p:ext uri="{BB962C8B-B14F-4D97-AF65-F5344CB8AC3E}">
        <p14:creationId xmlns:p14="http://schemas.microsoft.com/office/powerpoint/2010/main" val="265925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 name="Group 3">
            <a:extLst>
              <a:ext uri="{FF2B5EF4-FFF2-40B4-BE49-F238E27FC236}">
                <a16:creationId xmlns="" xmlns:a16="http://schemas.microsoft.com/office/drawing/2014/main" id="{1DF00CA7-8CA5-3431-BD58-DF50E62E3507}"/>
              </a:ext>
            </a:extLst>
          </p:cNvPr>
          <p:cNvGrpSpPr/>
          <p:nvPr/>
        </p:nvGrpSpPr>
        <p:grpSpPr>
          <a:xfrm>
            <a:off x="206117" y="73940"/>
            <a:ext cx="564583" cy="577800"/>
            <a:chOff x="0" y="0"/>
            <a:chExt cx="812800" cy="812800"/>
          </a:xfrm>
        </p:grpSpPr>
        <p:sp>
          <p:nvSpPr>
            <p:cNvPr id="3" name="Freeform 4">
              <a:extLst>
                <a:ext uri="{FF2B5EF4-FFF2-40B4-BE49-F238E27FC236}">
                  <a16:creationId xmlns="" xmlns:a16="http://schemas.microsoft.com/office/drawing/2014/main" id="{24777F7F-0876-0E1A-D307-F862D64F2F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4" name="TextBox 5">
              <a:extLst>
                <a:ext uri="{FF2B5EF4-FFF2-40B4-BE49-F238E27FC236}">
                  <a16:creationId xmlns="" xmlns:a16="http://schemas.microsoft.com/office/drawing/2014/main" id="{511655E4-7B12-7954-0AB7-C03103573E3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5" name="Group 7">
            <a:extLst>
              <a:ext uri="{FF2B5EF4-FFF2-40B4-BE49-F238E27FC236}">
                <a16:creationId xmlns="" xmlns:a16="http://schemas.microsoft.com/office/drawing/2014/main" id="{2B13007C-1662-2CFC-47A2-E1749123136E}"/>
              </a:ext>
            </a:extLst>
          </p:cNvPr>
          <p:cNvGrpSpPr/>
          <p:nvPr/>
        </p:nvGrpSpPr>
        <p:grpSpPr>
          <a:xfrm>
            <a:off x="259047" y="816765"/>
            <a:ext cx="458969" cy="458969"/>
            <a:chOff x="0" y="0"/>
            <a:chExt cx="812800" cy="812800"/>
          </a:xfrm>
        </p:grpSpPr>
        <p:sp>
          <p:nvSpPr>
            <p:cNvPr id="6" name="Freeform 8">
              <a:extLst>
                <a:ext uri="{FF2B5EF4-FFF2-40B4-BE49-F238E27FC236}">
                  <a16:creationId xmlns="" xmlns:a16="http://schemas.microsoft.com/office/drawing/2014/main" id="{750E1E6C-6F48-CC74-E4F7-2AF3BF7B27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7" name="TextBox 9">
              <a:extLst>
                <a:ext uri="{FF2B5EF4-FFF2-40B4-BE49-F238E27FC236}">
                  <a16:creationId xmlns="" xmlns:a16="http://schemas.microsoft.com/office/drawing/2014/main" id="{A404EB04-4D78-AD70-947D-F1B9C076F120}"/>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0" name="Subtítulo 9">
            <a:extLst>
              <a:ext uri="{FF2B5EF4-FFF2-40B4-BE49-F238E27FC236}">
                <a16:creationId xmlns="" xmlns:a16="http://schemas.microsoft.com/office/drawing/2014/main" id="{5B3BF938-1365-3C39-294A-8670609E3EFE}"/>
              </a:ext>
            </a:extLst>
          </p:cNvPr>
          <p:cNvSpPr>
            <a:spLocks noGrp="1"/>
          </p:cNvSpPr>
          <p:nvPr>
            <p:ph type="subTitle" idx="1"/>
          </p:nvPr>
        </p:nvSpPr>
        <p:spPr>
          <a:xfrm>
            <a:off x="572469" y="791671"/>
            <a:ext cx="7944892" cy="3600851"/>
          </a:xfrm>
        </p:spPr>
        <p:txBody>
          <a:bodyPr/>
          <a:lstStyle/>
          <a:p>
            <a:pPr algn="ctr"/>
            <a:r>
              <a:rPr lang="es-VE" sz="3200" dirty="0"/>
              <a:t>El mismo Espíritu Santo </a:t>
            </a:r>
            <a:r>
              <a:rPr lang="es-VE" sz="3200" dirty="0" smtClean="0"/>
              <a:t>                            que </a:t>
            </a:r>
            <a:r>
              <a:rPr lang="es-VE" sz="3200" dirty="0"/>
              <a:t>celebramos distribuyendo dones en 1 Corintios 12:11, también nos reúne y une como miembros diversos del cuerpo de Cristo de naciones, razas, tribus y contextos</a:t>
            </a:r>
            <a:r>
              <a:rPr lang="es-VE" sz="3200" dirty="0" smtClean="0"/>
              <a:t>.</a:t>
            </a:r>
            <a:endParaRPr lang="es-VE" sz="3200" dirty="0"/>
          </a:p>
        </p:txBody>
      </p:sp>
      <p:grpSp>
        <p:nvGrpSpPr>
          <p:cNvPr id="13" name="Grupo 12">
            <a:extLst>
              <a:ext uri="{FF2B5EF4-FFF2-40B4-BE49-F238E27FC236}">
                <a16:creationId xmlns="" xmlns:a16="http://schemas.microsoft.com/office/drawing/2014/main" id="{CCD57DDB-FEDB-7360-BB44-A1E2D8986828}"/>
              </a:ext>
            </a:extLst>
          </p:cNvPr>
          <p:cNvGrpSpPr/>
          <p:nvPr/>
        </p:nvGrpSpPr>
        <p:grpSpPr>
          <a:xfrm>
            <a:off x="41736" y="4116415"/>
            <a:ext cx="1278458" cy="964649"/>
            <a:chOff x="3064409" y="49193"/>
            <a:chExt cx="6015052" cy="4538603"/>
          </a:xfrm>
        </p:grpSpPr>
        <p:pic>
          <p:nvPicPr>
            <p:cNvPr id="14" name="Imagen 13" descr="Icono&#10;&#10;Descripción generada automáticamente">
              <a:extLst>
                <a:ext uri="{FF2B5EF4-FFF2-40B4-BE49-F238E27FC236}">
                  <a16:creationId xmlns="" xmlns:a16="http://schemas.microsoft.com/office/drawing/2014/main" id="{84DA0A79-608A-AA0F-B3B2-F1E3BF297561}"/>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15" name="Imagen 14" descr="Texto&#10;&#10;Descripción generada automáticamente">
              <a:extLst>
                <a:ext uri="{FF2B5EF4-FFF2-40B4-BE49-F238E27FC236}">
                  <a16:creationId xmlns="" xmlns:a16="http://schemas.microsoft.com/office/drawing/2014/main" id="{315FAFC4-5F05-8217-0BEB-6C6222BF14F4}"/>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16" name="Freeform 23">
            <a:extLst>
              <a:ext uri="{FF2B5EF4-FFF2-40B4-BE49-F238E27FC236}">
                <a16:creationId xmlns="" xmlns:a16="http://schemas.microsoft.com/office/drawing/2014/main" id="{B1A44335-EB74-8AD2-9DE9-B6B121E2551F}"/>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Tree>
    <p:extLst>
      <p:ext uri="{BB962C8B-B14F-4D97-AF65-F5344CB8AC3E}">
        <p14:creationId xmlns:p14="http://schemas.microsoft.com/office/powerpoint/2010/main" val="295619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grpSp>
        <p:nvGrpSpPr>
          <p:cNvPr id="24" name="Grupo 23">
            <a:extLst>
              <a:ext uri="{FF2B5EF4-FFF2-40B4-BE49-F238E27FC236}">
                <a16:creationId xmlns="" xmlns:a16="http://schemas.microsoft.com/office/drawing/2014/main" id="{82D6C0B1-EB53-EC9B-6AAD-63DE056EF129}"/>
              </a:ext>
            </a:extLst>
          </p:cNvPr>
          <p:cNvGrpSpPr/>
          <p:nvPr/>
        </p:nvGrpSpPr>
        <p:grpSpPr>
          <a:xfrm>
            <a:off x="6512011" y="3135762"/>
            <a:ext cx="2633029" cy="1986728"/>
            <a:chOff x="3064409" y="49193"/>
            <a:chExt cx="6015052" cy="4538603"/>
          </a:xfrm>
        </p:grpSpPr>
        <p:pic>
          <p:nvPicPr>
            <p:cNvPr id="25" name="Imagen 24" descr="Icono&#10;&#10;Descripción generada automáticamente">
              <a:extLst>
                <a:ext uri="{FF2B5EF4-FFF2-40B4-BE49-F238E27FC236}">
                  <a16:creationId xmlns="" xmlns:a16="http://schemas.microsoft.com/office/drawing/2014/main" id="{6F942BFD-FD1F-2823-BF5D-5718BAED1529}"/>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26" name="Imagen 25" descr="Texto&#10;&#10;Descripción generada automáticamente">
              <a:extLst>
                <a:ext uri="{FF2B5EF4-FFF2-40B4-BE49-F238E27FC236}">
                  <a16:creationId xmlns="" xmlns:a16="http://schemas.microsoft.com/office/drawing/2014/main" id="{93A87E07-29F9-C7DC-762C-1574F7492B7A}"/>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27" name="Freeform 23">
            <a:extLst>
              <a:ext uri="{FF2B5EF4-FFF2-40B4-BE49-F238E27FC236}">
                <a16:creationId xmlns="" xmlns:a16="http://schemas.microsoft.com/office/drawing/2014/main" id="{A520315E-5697-CAA5-3E08-250D7C73F934}"/>
              </a:ext>
            </a:extLst>
          </p:cNvPr>
          <p:cNvSpPr/>
          <p:nvPr/>
        </p:nvSpPr>
        <p:spPr>
          <a:xfrm>
            <a:off x="258289" y="325639"/>
            <a:ext cx="744279" cy="67394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
        <p:nvSpPr>
          <p:cNvPr id="8" name="Google Shape;2120;p62"/>
          <p:cNvSpPr txBox="1">
            <a:spLocks noGrp="1"/>
          </p:cNvSpPr>
          <p:nvPr>
            <p:ph type="ctrTitle"/>
          </p:nvPr>
        </p:nvSpPr>
        <p:spPr>
          <a:xfrm>
            <a:off x="1915296" y="1896866"/>
            <a:ext cx="5684108" cy="17607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VE" sz="3200" dirty="0" smtClean="0"/>
              <a:t>Y fueron todos llenos del Espíritu Santo, y comenzaron a hablar en otras lenguas, según el Espíritu les daba que hablasen.</a:t>
            </a:r>
            <a:endParaRPr sz="3200" dirty="0"/>
          </a:p>
        </p:txBody>
      </p:sp>
      <p:sp>
        <p:nvSpPr>
          <p:cNvPr id="9" name="Google Shape;2121;p62"/>
          <p:cNvSpPr txBox="1">
            <a:spLocks noGrp="1"/>
          </p:cNvSpPr>
          <p:nvPr>
            <p:ph type="subTitle" idx="1"/>
          </p:nvPr>
        </p:nvSpPr>
        <p:spPr>
          <a:xfrm>
            <a:off x="1961371" y="76934"/>
            <a:ext cx="5295300" cy="173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VE" sz="3200" dirty="0" smtClean="0"/>
              <a:t>Hechos 2:4</a:t>
            </a:r>
            <a:endParaRP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17" name="Subtítulo 16">
            <a:extLst>
              <a:ext uri="{FF2B5EF4-FFF2-40B4-BE49-F238E27FC236}">
                <a16:creationId xmlns="" xmlns:a16="http://schemas.microsoft.com/office/drawing/2014/main" id="{8C8B30C0-141E-F903-2EA0-972E006C8714}"/>
              </a:ext>
            </a:extLst>
          </p:cNvPr>
          <p:cNvSpPr>
            <a:spLocks noGrp="1"/>
          </p:cNvSpPr>
          <p:nvPr>
            <p:ph type="subTitle" idx="8"/>
          </p:nvPr>
        </p:nvSpPr>
        <p:spPr>
          <a:xfrm>
            <a:off x="569873" y="946523"/>
            <a:ext cx="8373301" cy="3165913"/>
          </a:xfrm>
        </p:spPr>
        <p:txBody>
          <a:bodyPr/>
          <a:lstStyle/>
          <a:p>
            <a:r>
              <a:rPr lang="es-VE" sz="2400" dirty="0"/>
              <a:t> </a:t>
            </a:r>
            <a:r>
              <a:rPr lang="es-VE" sz="2400" dirty="0" smtClean="0"/>
              <a:t>El </a:t>
            </a:r>
            <a:r>
              <a:rPr lang="es-VE" sz="2400" dirty="0"/>
              <a:t>Espíritu nos coloca en el cuerpo de Cristo, </a:t>
            </a:r>
            <a:r>
              <a:rPr lang="es-VE" sz="2400" dirty="0" smtClean="0"/>
              <a:t>                                y </a:t>
            </a:r>
            <a:r>
              <a:rPr lang="es-VE" sz="2400" dirty="0"/>
              <a:t>cuando se da una lesión a este cuerpo, </a:t>
            </a:r>
            <a:r>
              <a:rPr lang="es-VE" sz="2400" dirty="0" smtClean="0"/>
              <a:t>                                  los </a:t>
            </a:r>
            <a:r>
              <a:rPr lang="es-VE" sz="2400" dirty="0"/>
              <a:t>otros miembros lo rodean y ayudan. </a:t>
            </a:r>
            <a:endParaRPr lang="es-VE" sz="2400" dirty="0" smtClean="0"/>
          </a:p>
          <a:p>
            <a:endParaRPr lang="es-VE" sz="2400" dirty="0"/>
          </a:p>
          <a:p>
            <a:r>
              <a:rPr lang="es-VE" sz="2400" dirty="0" smtClean="0"/>
              <a:t>El </a:t>
            </a:r>
            <a:r>
              <a:rPr lang="es-VE" sz="2400" dirty="0"/>
              <a:t>“cuerpo” es una realidad </a:t>
            </a:r>
            <a:r>
              <a:rPr lang="es-VE" sz="2400" dirty="0" smtClean="0"/>
              <a:t>espiritual                                              </a:t>
            </a:r>
            <a:r>
              <a:rPr lang="es-VE" sz="2400" dirty="0"/>
              <a:t>para nuestra interconexión como seguidores </a:t>
            </a:r>
            <a:r>
              <a:rPr lang="es-VE" sz="2400" dirty="0" smtClean="0"/>
              <a:t>                       de </a:t>
            </a:r>
            <a:r>
              <a:rPr lang="es-VE" sz="2400" dirty="0"/>
              <a:t>Jesucristo, reflejando la unidad </a:t>
            </a:r>
            <a:r>
              <a:rPr lang="es-VE" sz="2400" dirty="0" smtClean="0"/>
              <a:t>                                                        y </a:t>
            </a:r>
            <a:r>
              <a:rPr lang="es-VE" sz="2400" dirty="0"/>
              <a:t>diseño del Espíritu. </a:t>
            </a:r>
            <a:endParaRPr lang="es-VE" sz="2400" dirty="0" smtClean="0"/>
          </a:p>
          <a:p>
            <a:endParaRPr lang="es-VE" sz="2400" dirty="0"/>
          </a:p>
        </p:txBody>
      </p:sp>
      <p:grpSp>
        <p:nvGrpSpPr>
          <p:cNvPr id="29" name="Group 3">
            <a:extLst>
              <a:ext uri="{FF2B5EF4-FFF2-40B4-BE49-F238E27FC236}">
                <a16:creationId xmlns="" xmlns:a16="http://schemas.microsoft.com/office/drawing/2014/main" id="{1003B920-68C6-DFAE-80EA-F38FF1AE9427}"/>
              </a:ext>
            </a:extLst>
          </p:cNvPr>
          <p:cNvGrpSpPr/>
          <p:nvPr/>
        </p:nvGrpSpPr>
        <p:grpSpPr>
          <a:xfrm>
            <a:off x="5792573" y="4593372"/>
            <a:ext cx="391818" cy="391818"/>
            <a:chOff x="0" y="0"/>
            <a:chExt cx="812800" cy="812800"/>
          </a:xfrm>
        </p:grpSpPr>
        <p:sp>
          <p:nvSpPr>
            <p:cNvPr id="30" name="Freeform 4">
              <a:extLst>
                <a:ext uri="{FF2B5EF4-FFF2-40B4-BE49-F238E27FC236}">
                  <a16:creationId xmlns="" xmlns:a16="http://schemas.microsoft.com/office/drawing/2014/main" id="{0FA43063-A84E-17E8-E633-C0B38A329D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31" name="TextBox 5">
              <a:extLst>
                <a:ext uri="{FF2B5EF4-FFF2-40B4-BE49-F238E27FC236}">
                  <a16:creationId xmlns="" xmlns:a16="http://schemas.microsoft.com/office/drawing/2014/main" id="{B3EA0AC0-E672-225E-B735-1FF0F7D2D0B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32" name="Group 15">
            <a:extLst>
              <a:ext uri="{FF2B5EF4-FFF2-40B4-BE49-F238E27FC236}">
                <a16:creationId xmlns="" xmlns:a16="http://schemas.microsoft.com/office/drawing/2014/main" id="{3C3246AE-BFAA-10D5-7483-5FABF0464C11}"/>
              </a:ext>
            </a:extLst>
          </p:cNvPr>
          <p:cNvGrpSpPr/>
          <p:nvPr/>
        </p:nvGrpSpPr>
        <p:grpSpPr>
          <a:xfrm>
            <a:off x="5038449" y="4330312"/>
            <a:ext cx="458969" cy="458969"/>
            <a:chOff x="0" y="0"/>
            <a:chExt cx="812800" cy="812800"/>
          </a:xfrm>
        </p:grpSpPr>
        <p:sp>
          <p:nvSpPr>
            <p:cNvPr id="33" name="Freeform 16">
              <a:extLst>
                <a:ext uri="{FF2B5EF4-FFF2-40B4-BE49-F238E27FC236}">
                  <a16:creationId xmlns="" xmlns:a16="http://schemas.microsoft.com/office/drawing/2014/main" id="{D26A9973-8AA6-5F79-FBFC-86B380A09A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34" name="TextBox 17">
              <a:extLst>
                <a:ext uri="{FF2B5EF4-FFF2-40B4-BE49-F238E27FC236}">
                  <a16:creationId xmlns="" xmlns:a16="http://schemas.microsoft.com/office/drawing/2014/main" id="{701AE9EE-C68E-6405-58F8-6093608A3787}"/>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35" name="Freeform 23">
            <a:extLst>
              <a:ext uri="{FF2B5EF4-FFF2-40B4-BE49-F238E27FC236}">
                <a16:creationId xmlns="" xmlns:a16="http://schemas.microsoft.com/office/drawing/2014/main" id="{CDDDCFDD-D14A-2648-BF1C-1313B8730F28}"/>
              </a:ext>
            </a:extLst>
          </p:cNvPr>
          <p:cNvSpPr/>
          <p:nvPr/>
        </p:nvSpPr>
        <p:spPr>
          <a:xfrm>
            <a:off x="230210" y="423193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36" name="Grupo 35">
            <a:extLst>
              <a:ext uri="{FF2B5EF4-FFF2-40B4-BE49-F238E27FC236}">
                <a16:creationId xmlns="" xmlns:a16="http://schemas.microsoft.com/office/drawing/2014/main" id="{A3D4017A-75A0-D554-8CE5-325E4B42FC19}"/>
              </a:ext>
            </a:extLst>
          </p:cNvPr>
          <p:cNvGrpSpPr/>
          <p:nvPr/>
        </p:nvGrpSpPr>
        <p:grpSpPr>
          <a:xfrm>
            <a:off x="8038579" y="101368"/>
            <a:ext cx="1278458" cy="964649"/>
            <a:chOff x="3064409" y="49193"/>
            <a:chExt cx="6015052" cy="4538603"/>
          </a:xfrm>
        </p:grpSpPr>
        <p:pic>
          <p:nvPicPr>
            <p:cNvPr id="37" name="Imagen 36" descr="Icono&#10;&#10;Descripción generada automáticamente">
              <a:extLst>
                <a:ext uri="{FF2B5EF4-FFF2-40B4-BE49-F238E27FC236}">
                  <a16:creationId xmlns="" xmlns:a16="http://schemas.microsoft.com/office/drawing/2014/main" id="{FCA709F7-2D4B-F5ED-1A1D-E4A3786F40A3}"/>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38" name="Imagen 37" descr="Texto&#10;&#10;Descripción generada automáticamente">
              <a:extLst>
                <a:ext uri="{FF2B5EF4-FFF2-40B4-BE49-F238E27FC236}">
                  <a16:creationId xmlns="" xmlns:a16="http://schemas.microsoft.com/office/drawing/2014/main" id="{0195BA56-FC44-9A61-12F2-6032E64C95A4}"/>
                </a:ext>
              </a:extLst>
            </p:cNvPr>
            <p:cNvPicPr>
              <a:picLocks noChangeAspect="1"/>
            </p:cNvPicPr>
            <p:nvPr/>
          </p:nvPicPr>
          <p:blipFill rotWithShape="1">
            <a:blip r:embed="rId5"/>
            <a:srcRect l="27961"/>
            <a:stretch/>
          </p:blipFill>
          <p:spPr>
            <a:xfrm>
              <a:off x="3064409" y="49193"/>
              <a:ext cx="4422390" cy="3453152"/>
            </a:xfrm>
            <a:prstGeom prst="rect">
              <a:avLst/>
            </a:prstGeom>
          </p:spPr>
        </p:pic>
      </p:grpSp>
    </p:spTree>
    <p:extLst>
      <p:ext uri="{BB962C8B-B14F-4D97-AF65-F5344CB8AC3E}">
        <p14:creationId xmlns:p14="http://schemas.microsoft.com/office/powerpoint/2010/main" val="415208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17" name="Subtítulo 16">
            <a:extLst>
              <a:ext uri="{FF2B5EF4-FFF2-40B4-BE49-F238E27FC236}">
                <a16:creationId xmlns="" xmlns:a16="http://schemas.microsoft.com/office/drawing/2014/main" id="{8C8B30C0-141E-F903-2EA0-972E006C8714}"/>
              </a:ext>
            </a:extLst>
          </p:cNvPr>
          <p:cNvSpPr>
            <a:spLocks noGrp="1"/>
          </p:cNvSpPr>
          <p:nvPr>
            <p:ph type="subTitle" idx="8"/>
          </p:nvPr>
        </p:nvSpPr>
        <p:spPr>
          <a:xfrm>
            <a:off x="1192934" y="1175156"/>
            <a:ext cx="6845645" cy="3165913"/>
          </a:xfrm>
        </p:spPr>
        <p:txBody>
          <a:bodyPr/>
          <a:lstStyle/>
          <a:p>
            <a:r>
              <a:rPr lang="es-VE" sz="2800" dirty="0"/>
              <a:t> Cuando parte del cuerpo sufre</a:t>
            </a:r>
            <a:r>
              <a:rPr lang="es-VE" sz="2800" dirty="0" smtClean="0"/>
              <a:t>,                </a:t>
            </a:r>
            <a:r>
              <a:rPr lang="es-VE" sz="2800" dirty="0"/>
              <a:t>todos sufrimos. Si no lo hacemos,  </a:t>
            </a:r>
            <a:r>
              <a:rPr lang="es-VE" sz="2800" dirty="0" smtClean="0"/>
              <a:t>                           ¿ </a:t>
            </a:r>
            <a:r>
              <a:rPr lang="es-VE" sz="2800" dirty="0"/>
              <a:t>nos estamos comportando realmente como un cuerpo?</a:t>
            </a:r>
          </a:p>
          <a:p>
            <a:endParaRPr lang="es-GT" sz="2400" dirty="0"/>
          </a:p>
        </p:txBody>
      </p:sp>
      <p:grpSp>
        <p:nvGrpSpPr>
          <p:cNvPr id="29" name="Group 3">
            <a:extLst>
              <a:ext uri="{FF2B5EF4-FFF2-40B4-BE49-F238E27FC236}">
                <a16:creationId xmlns="" xmlns:a16="http://schemas.microsoft.com/office/drawing/2014/main" id="{1003B920-68C6-DFAE-80EA-F38FF1AE9427}"/>
              </a:ext>
            </a:extLst>
          </p:cNvPr>
          <p:cNvGrpSpPr/>
          <p:nvPr/>
        </p:nvGrpSpPr>
        <p:grpSpPr>
          <a:xfrm>
            <a:off x="5792573" y="4593372"/>
            <a:ext cx="391818" cy="391818"/>
            <a:chOff x="0" y="0"/>
            <a:chExt cx="812800" cy="812800"/>
          </a:xfrm>
        </p:grpSpPr>
        <p:sp>
          <p:nvSpPr>
            <p:cNvPr id="30" name="Freeform 4">
              <a:extLst>
                <a:ext uri="{FF2B5EF4-FFF2-40B4-BE49-F238E27FC236}">
                  <a16:creationId xmlns="" xmlns:a16="http://schemas.microsoft.com/office/drawing/2014/main" id="{0FA43063-A84E-17E8-E633-C0B38A329D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31" name="TextBox 5">
              <a:extLst>
                <a:ext uri="{FF2B5EF4-FFF2-40B4-BE49-F238E27FC236}">
                  <a16:creationId xmlns="" xmlns:a16="http://schemas.microsoft.com/office/drawing/2014/main" id="{B3EA0AC0-E672-225E-B735-1FF0F7D2D0B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32" name="Group 15">
            <a:extLst>
              <a:ext uri="{FF2B5EF4-FFF2-40B4-BE49-F238E27FC236}">
                <a16:creationId xmlns="" xmlns:a16="http://schemas.microsoft.com/office/drawing/2014/main" id="{3C3246AE-BFAA-10D5-7483-5FABF0464C11}"/>
              </a:ext>
            </a:extLst>
          </p:cNvPr>
          <p:cNvGrpSpPr/>
          <p:nvPr/>
        </p:nvGrpSpPr>
        <p:grpSpPr>
          <a:xfrm>
            <a:off x="5038449" y="4330312"/>
            <a:ext cx="458969" cy="458969"/>
            <a:chOff x="0" y="0"/>
            <a:chExt cx="812800" cy="812800"/>
          </a:xfrm>
        </p:grpSpPr>
        <p:sp>
          <p:nvSpPr>
            <p:cNvPr id="33" name="Freeform 16">
              <a:extLst>
                <a:ext uri="{FF2B5EF4-FFF2-40B4-BE49-F238E27FC236}">
                  <a16:creationId xmlns="" xmlns:a16="http://schemas.microsoft.com/office/drawing/2014/main" id="{D26A9973-8AA6-5F79-FBFC-86B380A09A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34" name="TextBox 17">
              <a:extLst>
                <a:ext uri="{FF2B5EF4-FFF2-40B4-BE49-F238E27FC236}">
                  <a16:creationId xmlns="" xmlns:a16="http://schemas.microsoft.com/office/drawing/2014/main" id="{701AE9EE-C68E-6405-58F8-6093608A3787}"/>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35" name="Freeform 23">
            <a:extLst>
              <a:ext uri="{FF2B5EF4-FFF2-40B4-BE49-F238E27FC236}">
                <a16:creationId xmlns="" xmlns:a16="http://schemas.microsoft.com/office/drawing/2014/main" id="{CDDDCFDD-D14A-2648-BF1C-1313B8730F28}"/>
              </a:ext>
            </a:extLst>
          </p:cNvPr>
          <p:cNvSpPr/>
          <p:nvPr/>
        </p:nvSpPr>
        <p:spPr>
          <a:xfrm>
            <a:off x="230210" y="423193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36" name="Grupo 35">
            <a:extLst>
              <a:ext uri="{FF2B5EF4-FFF2-40B4-BE49-F238E27FC236}">
                <a16:creationId xmlns="" xmlns:a16="http://schemas.microsoft.com/office/drawing/2014/main" id="{A3D4017A-75A0-D554-8CE5-325E4B42FC19}"/>
              </a:ext>
            </a:extLst>
          </p:cNvPr>
          <p:cNvGrpSpPr/>
          <p:nvPr/>
        </p:nvGrpSpPr>
        <p:grpSpPr>
          <a:xfrm>
            <a:off x="8038579" y="101368"/>
            <a:ext cx="1278458" cy="964649"/>
            <a:chOff x="3064409" y="49193"/>
            <a:chExt cx="6015052" cy="4538603"/>
          </a:xfrm>
        </p:grpSpPr>
        <p:pic>
          <p:nvPicPr>
            <p:cNvPr id="37" name="Imagen 36" descr="Icono&#10;&#10;Descripción generada automáticamente">
              <a:extLst>
                <a:ext uri="{FF2B5EF4-FFF2-40B4-BE49-F238E27FC236}">
                  <a16:creationId xmlns="" xmlns:a16="http://schemas.microsoft.com/office/drawing/2014/main" id="{FCA709F7-2D4B-F5ED-1A1D-E4A3786F40A3}"/>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38" name="Imagen 37" descr="Texto&#10;&#10;Descripción generada automáticamente">
              <a:extLst>
                <a:ext uri="{FF2B5EF4-FFF2-40B4-BE49-F238E27FC236}">
                  <a16:creationId xmlns="" xmlns:a16="http://schemas.microsoft.com/office/drawing/2014/main" id="{0195BA56-FC44-9A61-12F2-6032E64C95A4}"/>
                </a:ext>
              </a:extLst>
            </p:cNvPr>
            <p:cNvPicPr>
              <a:picLocks noChangeAspect="1"/>
            </p:cNvPicPr>
            <p:nvPr/>
          </p:nvPicPr>
          <p:blipFill rotWithShape="1">
            <a:blip r:embed="rId5"/>
            <a:srcRect l="27961"/>
            <a:stretch/>
          </p:blipFill>
          <p:spPr>
            <a:xfrm>
              <a:off x="3064409" y="49193"/>
              <a:ext cx="4422390" cy="3453152"/>
            </a:xfrm>
            <a:prstGeom prst="rect">
              <a:avLst/>
            </a:prstGeom>
          </p:spPr>
        </p:pic>
      </p:grpSp>
    </p:spTree>
    <p:extLst>
      <p:ext uri="{BB962C8B-B14F-4D97-AF65-F5344CB8AC3E}">
        <p14:creationId xmlns:p14="http://schemas.microsoft.com/office/powerpoint/2010/main" val="248897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 name="Group 3">
            <a:extLst>
              <a:ext uri="{FF2B5EF4-FFF2-40B4-BE49-F238E27FC236}">
                <a16:creationId xmlns="" xmlns:a16="http://schemas.microsoft.com/office/drawing/2014/main" id="{1DF00CA7-8CA5-3431-BD58-DF50E62E3507}"/>
              </a:ext>
            </a:extLst>
          </p:cNvPr>
          <p:cNvGrpSpPr/>
          <p:nvPr/>
        </p:nvGrpSpPr>
        <p:grpSpPr>
          <a:xfrm>
            <a:off x="206117" y="73940"/>
            <a:ext cx="564583" cy="577800"/>
            <a:chOff x="0" y="0"/>
            <a:chExt cx="812800" cy="812800"/>
          </a:xfrm>
        </p:grpSpPr>
        <p:sp>
          <p:nvSpPr>
            <p:cNvPr id="3" name="Freeform 4">
              <a:extLst>
                <a:ext uri="{FF2B5EF4-FFF2-40B4-BE49-F238E27FC236}">
                  <a16:creationId xmlns="" xmlns:a16="http://schemas.microsoft.com/office/drawing/2014/main" id="{24777F7F-0876-0E1A-D307-F862D64F2F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4" name="TextBox 5">
              <a:extLst>
                <a:ext uri="{FF2B5EF4-FFF2-40B4-BE49-F238E27FC236}">
                  <a16:creationId xmlns="" xmlns:a16="http://schemas.microsoft.com/office/drawing/2014/main" id="{511655E4-7B12-7954-0AB7-C03103573E3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5" name="Group 7">
            <a:extLst>
              <a:ext uri="{FF2B5EF4-FFF2-40B4-BE49-F238E27FC236}">
                <a16:creationId xmlns="" xmlns:a16="http://schemas.microsoft.com/office/drawing/2014/main" id="{2B13007C-1662-2CFC-47A2-E1749123136E}"/>
              </a:ext>
            </a:extLst>
          </p:cNvPr>
          <p:cNvGrpSpPr/>
          <p:nvPr/>
        </p:nvGrpSpPr>
        <p:grpSpPr>
          <a:xfrm>
            <a:off x="259047" y="816765"/>
            <a:ext cx="458969" cy="458969"/>
            <a:chOff x="0" y="0"/>
            <a:chExt cx="812800" cy="812800"/>
          </a:xfrm>
        </p:grpSpPr>
        <p:sp>
          <p:nvSpPr>
            <p:cNvPr id="6" name="Freeform 8">
              <a:extLst>
                <a:ext uri="{FF2B5EF4-FFF2-40B4-BE49-F238E27FC236}">
                  <a16:creationId xmlns="" xmlns:a16="http://schemas.microsoft.com/office/drawing/2014/main" id="{750E1E6C-6F48-CC74-E4F7-2AF3BF7B27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7" name="TextBox 9">
              <a:extLst>
                <a:ext uri="{FF2B5EF4-FFF2-40B4-BE49-F238E27FC236}">
                  <a16:creationId xmlns="" xmlns:a16="http://schemas.microsoft.com/office/drawing/2014/main" id="{A404EB04-4D78-AD70-947D-F1B9C076F120}"/>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0" name="Subtítulo 9">
            <a:extLst>
              <a:ext uri="{FF2B5EF4-FFF2-40B4-BE49-F238E27FC236}">
                <a16:creationId xmlns="" xmlns:a16="http://schemas.microsoft.com/office/drawing/2014/main" id="{5B3BF938-1365-3C39-294A-8670609E3EFE}"/>
              </a:ext>
            </a:extLst>
          </p:cNvPr>
          <p:cNvSpPr>
            <a:spLocks noGrp="1"/>
          </p:cNvSpPr>
          <p:nvPr>
            <p:ph type="subTitle" idx="1"/>
          </p:nvPr>
        </p:nvSpPr>
        <p:spPr>
          <a:xfrm>
            <a:off x="488409" y="882535"/>
            <a:ext cx="7944892" cy="3600851"/>
          </a:xfrm>
        </p:spPr>
        <p:txBody>
          <a:bodyPr/>
          <a:lstStyle/>
          <a:p>
            <a:pPr marL="139700" indent="0">
              <a:buNone/>
            </a:pPr>
            <a:r>
              <a:rPr lang="es-VE" sz="3200" dirty="0"/>
              <a:t>“De manera que si un miembro padece, todos los miembros se duelen con </a:t>
            </a:r>
            <a:r>
              <a:rPr lang="es-VE" sz="3200" dirty="0" smtClean="0"/>
              <a:t>él…”</a:t>
            </a:r>
            <a:endParaRPr lang="es-VE" sz="3200" dirty="0"/>
          </a:p>
        </p:txBody>
      </p:sp>
      <p:grpSp>
        <p:nvGrpSpPr>
          <p:cNvPr id="13" name="Grupo 12">
            <a:extLst>
              <a:ext uri="{FF2B5EF4-FFF2-40B4-BE49-F238E27FC236}">
                <a16:creationId xmlns="" xmlns:a16="http://schemas.microsoft.com/office/drawing/2014/main" id="{CCD57DDB-FEDB-7360-BB44-A1E2D8986828}"/>
              </a:ext>
            </a:extLst>
          </p:cNvPr>
          <p:cNvGrpSpPr/>
          <p:nvPr/>
        </p:nvGrpSpPr>
        <p:grpSpPr>
          <a:xfrm>
            <a:off x="41736" y="4116415"/>
            <a:ext cx="1278458" cy="964649"/>
            <a:chOff x="3064409" y="49193"/>
            <a:chExt cx="6015052" cy="4538603"/>
          </a:xfrm>
        </p:grpSpPr>
        <p:pic>
          <p:nvPicPr>
            <p:cNvPr id="14" name="Imagen 13" descr="Icono&#10;&#10;Descripción generada automáticamente">
              <a:extLst>
                <a:ext uri="{FF2B5EF4-FFF2-40B4-BE49-F238E27FC236}">
                  <a16:creationId xmlns="" xmlns:a16="http://schemas.microsoft.com/office/drawing/2014/main" id="{84DA0A79-608A-AA0F-B3B2-F1E3BF297561}"/>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15" name="Imagen 14" descr="Texto&#10;&#10;Descripción generada automáticamente">
              <a:extLst>
                <a:ext uri="{FF2B5EF4-FFF2-40B4-BE49-F238E27FC236}">
                  <a16:creationId xmlns="" xmlns:a16="http://schemas.microsoft.com/office/drawing/2014/main" id="{315FAFC4-5F05-8217-0BEB-6C6222BF14F4}"/>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16" name="Freeform 23">
            <a:extLst>
              <a:ext uri="{FF2B5EF4-FFF2-40B4-BE49-F238E27FC236}">
                <a16:creationId xmlns="" xmlns:a16="http://schemas.microsoft.com/office/drawing/2014/main" id="{B1A44335-EB74-8AD2-9DE9-B6B121E2551F}"/>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
        <p:nvSpPr>
          <p:cNvPr id="17" name="Google Shape;2121;p62"/>
          <p:cNvSpPr txBox="1">
            <a:spLocks/>
          </p:cNvSpPr>
          <p:nvPr/>
        </p:nvSpPr>
        <p:spPr>
          <a:xfrm>
            <a:off x="2072583" y="585405"/>
            <a:ext cx="5295300" cy="173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000"/>
              <a:buFont typeface="Arvo"/>
              <a:buAutoNum type="arabicPeriod"/>
              <a:defRPr sz="2000" b="0" i="0" u="none" strike="noStrike" cap="none">
                <a:solidFill>
                  <a:srgbClr val="252A36"/>
                </a:solidFill>
                <a:latin typeface="Raleway SemiBold" panose="020B0703030101060003" pitchFamily="34" charset="0"/>
                <a:ea typeface="Arvo"/>
                <a:cs typeface="Arvo"/>
                <a:sym typeface="Arvo"/>
              </a:defRPr>
            </a:lvl1pPr>
            <a:lvl2pPr marL="914400" marR="0" lvl="1" indent="-317500" algn="l" rtl="0">
              <a:lnSpc>
                <a:spcPct val="100000"/>
              </a:lnSpc>
              <a:spcBef>
                <a:spcPts val="1600"/>
              </a:spcBef>
              <a:spcAft>
                <a:spcPts val="0"/>
              </a:spcAft>
              <a:buClr>
                <a:schemeClr val="dk2"/>
              </a:buClr>
              <a:buSzPts val="1000"/>
              <a:buFont typeface="Arvo"/>
              <a:buNone/>
              <a:defRPr sz="1000" b="0" i="0" u="none" strike="noStrike" cap="none">
                <a:solidFill>
                  <a:schemeClr val="dk2"/>
                </a:solidFill>
                <a:latin typeface="Arvo"/>
                <a:ea typeface="Arvo"/>
                <a:cs typeface="Arvo"/>
                <a:sym typeface="Arvo"/>
              </a:defRPr>
            </a:lvl2pPr>
            <a:lvl3pPr marL="1371600" marR="0" lvl="2" indent="-317500" algn="l" rtl="0">
              <a:lnSpc>
                <a:spcPct val="100000"/>
              </a:lnSpc>
              <a:spcBef>
                <a:spcPts val="1600"/>
              </a:spcBef>
              <a:spcAft>
                <a:spcPts val="0"/>
              </a:spcAft>
              <a:buClr>
                <a:schemeClr val="dk2"/>
              </a:buClr>
              <a:buSzPts val="1000"/>
              <a:buFont typeface="Arvo"/>
              <a:buAutoNum type="romanLcPeriod"/>
              <a:defRPr sz="1000" b="0" i="0" u="none" strike="noStrike" cap="none">
                <a:solidFill>
                  <a:schemeClr val="dk2"/>
                </a:solidFill>
                <a:latin typeface="Arvo"/>
                <a:ea typeface="Arvo"/>
                <a:cs typeface="Arvo"/>
                <a:sym typeface="Arvo"/>
              </a:defRPr>
            </a:lvl3pPr>
            <a:lvl4pPr marL="1828800" marR="0" lvl="3" indent="-317500" algn="l" rtl="0">
              <a:lnSpc>
                <a:spcPct val="100000"/>
              </a:lnSpc>
              <a:spcBef>
                <a:spcPts val="1600"/>
              </a:spcBef>
              <a:spcAft>
                <a:spcPts val="0"/>
              </a:spcAft>
              <a:buClr>
                <a:schemeClr val="dk2"/>
              </a:buClr>
              <a:buSzPts val="1000"/>
              <a:buFont typeface="Arvo"/>
              <a:buAutoNum type="arabicPeriod"/>
              <a:defRPr sz="1000" b="0" i="0" u="none" strike="noStrike" cap="none">
                <a:solidFill>
                  <a:schemeClr val="dk2"/>
                </a:solidFill>
                <a:latin typeface="Arvo"/>
                <a:ea typeface="Arvo"/>
                <a:cs typeface="Arvo"/>
                <a:sym typeface="Arvo"/>
              </a:defRPr>
            </a:lvl4pPr>
            <a:lvl5pPr marL="2286000" marR="0" lvl="4" indent="-317500" algn="l" rtl="0">
              <a:lnSpc>
                <a:spcPct val="100000"/>
              </a:lnSpc>
              <a:spcBef>
                <a:spcPts val="1600"/>
              </a:spcBef>
              <a:spcAft>
                <a:spcPts val="0"/>
              </a:spcAft>
              <a:buClr>
                <a:schemeClr val="dk2"/>
              </a:buClr>
              <a:buSzPts val="1000"/>
              <a:buFont typeface="Arvo"/>
              <a:buAutoNum type="alphaLcPeriod"/>
              <a:defRPr sz="1000" b="0" i="0" u="none" strike="noStrike" cap="none">
                <a:solidFill>
                  <a:schemeClr val="dk2"/>
                </a:solidFill>
                <a:latin typeface="Arvo"/>
                <a:ea typeface="Arvo"/>
                <a:cs typeface="Arvo"/>
                <a:sym typeface="Arvo"/>
              </a:defRPr>
            </a:lvl5pPr>
            <a:lvl6pPr marL="2743200" marR="0" lvl="5" indent="-317500" algn="l" rtl="0">
              <a:lnSpc>
                <a:spcPct val="100000"/>
              </a:lnSpc>
              <a:spcBef>
                <a:spcPts val="1600"/>
              </a:spcBef>
              <a:spcAft>
                <a:spcPts val="0"/>
              </a:spcAft>
              <a:buClr>
                <a:schemeClr val="dk2"/>
              </a:buClr>
              <a:buSzPts val="1000"/>
              <a:buFont typeface="Arvo"/>
              <a:buAutoNum type="romanLcPeriod"/>
              <a:defRPr sz="1000" b="0" i="0" u="none" strike="noStrike" cap="none">
                <a:solidFill>
                  <a:schemeClr val="dk2"/>
                </a:solidFill>
                <a:latin typeface="Arvo"/>
                <a:ea typeface="Arvo"/>
                <a:cs typeface="Arvo"/>
                <a:sym typeface="Arvo"/>
              </a:defRPr>
            </a:lvl6pPr>
            <a:lvl7pPr marL="3200400" marR="0" lvl="6" indent="-317500" algn="l" rtl="0">
              <a:lnSpc>
                <a:spcPct val="100000"/>
              </a:lnSpc>
              <a:spcBef>
                <a:spcPts val="1600"/>
              </a:spcBef>
              <a:spcAft>
                <a:spcPts val="0"/>
              </a:spcAft>
              <a:buClr>
                <a:schemeClr val="dk2"/>
              </a:buClr>
              <a:buSzPts val="1000"/>
              <a:buFont typeface="Arvo"/>
              <a:buAutoNum type="arabicPeriod"/>
              <a:defRPr sz="1000" b="0" i="0" u="none" strike="noStrike" cap="none">
                <a:solidFill>
                  <a:schemeClr val="dk2"/>
                </a:solidFill>
                <a:latin typeface="Arvo"/>
                <a:ea typeface="Arvo"/>
                <a:cs typeface="Arvo"/>
                <a:sym typeface="Arvo"/>
              </a:defRPr>
            </a:lvl7pPr>
            <a:lvl8pPr marL="3657600" marR="0" lvl="7" indent="-317500" algn="l" rtl="0">
              <a:lnSpc>
                <a:spcPct val="100000"/>
              </a:lnSpc>
              <a:spcBef>
                <a:spcPts val="1600"/>
              </a:spcBef>
              <a:spcAft>
                <a:spcPts val="0"/>
              </a:spcAft>
              <a:buClr>
                <a:schemeClr val="dk2"/>
              </a:buClr>
              <a:buSzPts val="1000"/>
              <a:buFont typeface="Arvo"/>
              <a:buAutoNum type="alphaLcPeriod"/>
              <a:defRPr sz="1000" b="0" i="0" u="none" strike="noStrike" cap="none">
                <a:solidFill>
                  <a:schemeClr val="dk2"/>
                </a:solidFill>
                <a:latin typeface="Arvo"/>
                <a:ea typeface="Arvo"/>
                <a:cs typeface="Arvo"/>
                <a:sym typeface="Arvo"/>
              </a:defRPr>
            </a:lvl8pPr>
            <a:lvl9pPr marL="4114800" marR="0" lvl="8" indent="-317500" algn="l" rtl="0">
              <a:lnSpc>
                <a:spcPct val="100000"/>
              </a:lnSpc>
              <a:spcBef>
                <a:spcPts val="1600"/>
              </a:spcBef>
              <a:spcAft>
                <a:spcPts val="1600"/>
              </a:spcAft>
              <a:buClr>
                <a:schemeClr val="dk2"/>
              </a:buClr>
              <a:buSzPts val="1000"/>
              <a:buFont typeface="Arvo"/>
              <a:buAutoNum type="romanLcPeriod"/>
              <a:defRPr sz="1000" b="0" i="0" u="none" strike="noStrike" cap="none">
                <a:solidFill>
                  <a:schemeClr val="dk2"/>
                </a:solidFill>
                <a:latin typeface="Arvo"/>
                <a:ea typeface="Arvo"/>
                <a:cs typeface="Arvo"/>
                <a:sym typeface="Arvo"/>
              </a:defRPr>
            </a:lvl9pPr>
          </a:lstStyle>
          <a:p>
            <a:pPr marL="0" indent="0" algn="ctr">
              <a:buFont typeface="Arvo"/>
              <a:buNone/>
            </a:pPr>
            <a:r>
              <a:rPr lang="es-VE" sz="3200" dirty="0" smtClean="0">
                <a:solidFill>
                  <a:srgbClr val="722C37"/>
                </a:solidFill>
              </a:rPr>
              <a:t>1 Corintios 12:26</a:t>
            </a:r>
            <a:endParaRPr lang="es-VE" sz="3200" dirty="0">
              <a:solidFill>
                <a:srgbClr val="722C37"/>
              </a:solidFill>
            </a:endParaRPr>
          </a:p>
        </p:txBody>
      </p:sp>
    </p:spTree>
    <p:extLst>
      <p:ext uri="{BB962C8B-B14F-4D97-AF65-F5344CB8AC3E}">
        <p14:creationId xmlns:p14="http://schemas.microsoft.com/office/powerpoint/2010/main" val="315989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rot="-2700000">
            <a:off x="-910313" y="4768244"/>
            <a:ext cx="1820625" cy="591591"/>
            <a:chOff x="0" y="0"/>
            <a:chExt cx="1250699" cy="406400"/>
          </a:xfrm>
        </p:grpSpPr>
        <p:sp>
          <p:nvSpPr>
            <p:cNvPr id="11" name="Freeform 11"/>
            <p:cNvSpPr/>
            <p:nvPr/>
          </p:nvSpPr>
          <p:spPr>
            <a:xfrm>
              <a:off x="0" y="0"/>
              <a:ext cx="1250699" cy="406400"/>
            </a:xfrm>
            <a:custGeom>
              <a:avLst/>
              <a:gdLst/>
              <a:ahLst/>
              <a:cxnLst/>
              <a:rect l="l" t="t" r="r" b="b"/>
              <a:pathLst>
                <a:path w="1250699" h="406400">
                  <a:moveTo>
                    <a:pt x="1047499" y="0"/>
                  </a:moveTo>
                  <a:cubicBezTo>
                    <a:pt x="1159723" y="0"/>
                    <a:pt x="1250699" y="90976"/>
                    <a:pt x="1250699" y="203200"/>
                  </a:cubicBezTo>
                  <a:cubicBezTo>
                    <a:pt x="1250699" y="315424"/>
                    <a:pt x="1159723" y="406400"/>
                    <a:pt x="1047499" y="406400"/>
                  </a:cubicBezTo>
                  <a:lnTo>
                    <a:pt x="203200" y="406400"/>
                  </a:lnTo>
                  <a:cubicBezTo>
                    <a:pt x="90976" y="406400"/>
                    <a:pt x="0" y="315424"/>
                    <a:pt x="0" y="203200"/>
                  </a:cubicBezTo>
                  <a:cubicBezTo>
                    <a:pt x="0" y="90976"/>
                    <a:pt x="90976" y="0"/>
                    <a:pt x="203200" y="0"/>
                  </a:cubicBezTo>
                  <a:close/>
                </a:path>
              </a:pathLst>
            </a:custGeom>
            <a:solidFill>
              <a:srgbClr val="732833"/>
            </a:solidFill>
          </p:spPr>
          <p:txBody>
            <a:bodyPr/>
            <a:lstStyle/>
            <a:p>
              <a:endParaRPr lang="es-GT" sz="700"/>
            </a:p>
          </p:txBody>
        </p:sp>
        <p:sp>
          <p:nvSpPr>
            <p:cNvPr id="12" name="TextBox 12"/>
            <p:cNvSpPr txBox="1"/>
            <p:nvPr/>
          </p:nvSpPr>
          <p:spPr>
            <a:xfrm>
              <a:off x="0" y="-57150"/>
              <a:ext cx="1250699" cy="463550"/>
            </a:xfrm>
            <a:prstGeom prst="rect">
              <a:avLst/>
            </a:prstGeom>
          </p:spPr>
          <p:txBody>
            <a:bodyPr lIns="25400" tIns="25400" rIns="25400" bIns="25400" rtlCol="0" anchor="ctr"/>
            <a:lstStyle/>
            <a:p>
              <a:pPr algn="ctr">
                <a:lnSpc>
                  <a:spcPts val="1330"/>
                </a:lnSpc>
                <a:spcBef>
                  <a:spcPct val="0"/>
                </a:spcBef>
              </a:pPr>
              <a:endParaRPr sz="700"/>
            </a:p>
          </p:txBody>
        </p:sp>
      </p:grpSp>
      <p:grpSp>
        <p:nvGrpSpPr>
          <p:cNvPr id="13" name="Group 13"/>
          <p:cNvGrpSpPr/>
          <p:nvPr/>
        </p:nvGrpSpPr>
        <p:grpSpPr>
          <a:xfrm>
            <a:off x="817852" y="4585726"/>
            <a:ext cx="495477" cy="49547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15" name="TextBox 15"/>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6" name="Group 16"/>
          <p:cNvGrpSpPr/>
          <p:nvPr/>
        </p:nvGrpSpPr>
        <p:grpSpPr>
          <a:xfrm rot="-2700000">
            <a:off x="8211929" y="146229"/>
            <a:ext cx="1795100" cy="393996"/>
            <a:chOff x="0" y="0"/>
            <a:chExt cx="1851613" cy="406400"/>
          </a:xfrm>
        </p:grpSpPr>
        <p:sp>
          <p:nvSpPr>
            <p:cNvPr id="17" name="Freeform 17"/>
            <p:cNvSpPr/>
            <p:nvPr/>
          </p:nvSpPr>
          <p:spPr>
            <a:xfrm>
              <a:off x="0" y="0"/>
              <a:ext cx="1851613" cy="406400"/>
            </a:xfrm>
            <a:custGeom>
              <a:avLst/>
              <a:gdLst/>
              <a:ahLst/>
              <a:cxnLst/>
              <a:rect l="l" t="t" r="r" b="b"/>
              <a:pathLst>
                <a:path w="1851613" h="406400">
                  <a:moveTo>
                    <a:pt x="1648413" y="0"/>
                  </a:moveTo>
                  <a:cubicBezTo>
                    <a:pt x="1760637" y="0"/>
                    <a:pt x="1851613" y="90976"/>
                    <a:pt x="1851613" y="203200"/>
                  </a:cubicBezTo>
                  <a:cubicBezTo>
                    <a:pt x="1851613" y="315424"/>
                    <a:pt x="1760637" y="406400"/>
                    <a:pt x="1648413" y="406400"/>
                  </a:cubicBezTo>
                  <a:lnTo>
                    <a:pt x="203200" y="406400"/>
                  </a:lnTo>
                  <a:cubicBezTo>
                    <a:pt x="90976" y="406400"/>
                    <a:pt x="0" y="315424"/>
                    <a:pt x="0" y="203200"/>
                  </a:cubicBezTo>
                  <a:cubicBezTo>
                    <a:pt x="0" y="90976"/>
                    <a:pt x="90976" y="0"/>
                    <a:pt x="203200" y="0"/>
                  </a:cubicBezTo>
                  <a:close/>
                </a:path>
              </a:pathLst>
            </a:custGeom>
            <a:solidFill>
              <a:srgbClr val="D6A853"/>
            </a:solidFill>
          </p:spPr>
          <p:txBody>
            <a:bodyPr/>
            <a:lstStyle/>
            <a:p>
              <a:endParaRPr lang="es-GT" sz="700"/>
            </a:p>
          </p:txBody>
        </p:sp>
        <p:sp>
          <p:nvSpPr>
            <p:cNvPr id="18" name="TextBox 18"/>
            <p:cNvSpPr txBox="1"/>
            <p:nvPr/>
          </p:nvSpPr>
          <p:spPr>
            <a:xfrm>
              <a:off x="0" y="-57150"/>
              <a:ext cx="1851613" cy="463550"/>
            </a:xfrm>
            <a:prstGeom prst="rect">
              <a:avLst/>
            </a:prstGeom>
          </p:spPr>
          <p:txBody>
            <a:bodyPr lIns="25400" tIns="25400" rIns="25400" bIns="25400" rtlCol="0" anchor="ctr"/>
            <a:lstStyle/>
            <a:p>
              <a:pPr algn="ctr">
                <a:lnSpc>
                  <a:spcPts val="1330"/>
                </a:lnSpc>
                <a:spcBef>
                  <a:spcPct val="0"/>
                </a:spcBef>
              </a:pPr>
              <a:endParaRPr sz="700"/>
            </a:p>
          </p:txBody>
        </p:sp>
      </p:grpSp>
      <p:sp>
        <p:nvSpPr>
          <p:cNvPr id="19" name="TextBox 19"/>
          <p:cNvSpPr txBox="1"/>
          <p:nvPr/>
        </p:nvSpPr>
        <p:spPr>
          <a:xfrm>
            <a:off x="514350" y="476250"/>
            <a:ext cx="4057650" cy="373500"/>
          </a:xfrm>
          <a:prstGeom prst="rect">
            <a:avLst/>
          </a:prstGeom>
        </p:spPr>
        <p:txBody>
          <a:bodyPr lIns="0" tIns="0" rIns="0" bIns="0" rtlCol="0" anchor="t">
            <a:spAutoFit/>
          </a:bodyPr>
          <a:lstStyle/>
          <a:p>
            <a:pPr>
              <a:lnSpc>
                <a:spcPts val="3150"/>
              </a:lnSpc>
            </a:pPr>
            <a:r>
              <a:rPr lang="en-US" sz="2250" b="1" dirty="0" smtClean="0">
                <a:solidFill>
                  <a:srgbClr val="732833"/>
                </a:solidFill>
                <a:latin typeface="Montserrat Bold"/>
              </a:rPr>
              <a:t>EL CUERPO</a:t>
            </a:r>
            <a:endParaRPr lang="en-US" sz="2250" b="1" dirty="0">
              <a:solidFill>
                <a:srgbClr val="732833"/>
              </a:solidFill>
              <a:latin typeface="Montserrat Bold"/>
            </a:endParaRPr>
          </a:p>
        </p:txBody>
      </p:sp>
      <p:sp>
        <p:nvSpPr>
          <p:cNvPr id="20" name="TextBox 20"/>
          <p:cNvSpPr txBox="1"/>
          <p:nvPr/>
        </p:nvSpPr>
        <p:spPr>
          <a:xfrm>
            <a:off x="336517" y="941595"/>
            <a:ext cx="8772962" cy="3693319"/>
          </a:xfrm>
          <a:prstGeom prst="rect">
            <a:avLst/>
          </a:prstGeom>
        </p:spPr>
        <p:txBody>
          <a:bodyPr wrap="square" lIns="0" tIns="0" rIns="0" bIns="0" rtlCol="0" anchor="t">
            <a:spAutoFit/>
          </a:bodyPr>
          <a:lstStyle/>
          <a:p>
            <a:pPr algn="ctr"/>
            <a:r>
              <a:rPr lang="es-VE" sz="2400" dirty="0" smtClean="0"/>
              <a:t>El </a:t>
            </a:r>
            <a:r>
              <a:rPr lang="es-VE" sz="2400" dirty="0"/>
              <a:t>Espíritu nos coloca en el cuerpo </a:t>
            </a:r>
            <a:r>
              <a:rPr lang="es-VE" sz="2400" dirty="0" smtClean="0"/>
              <a:t>de </a:t>
            </a:r>
            <a:r>
              <a:rPr lang="es-VE" sz="2400" dirty="0"/>
              <a:t>Cristo, </a:t>
            </a:r>
            <a:r>
              <a:rPr lang="es-VE" sz="2400" dirty="0" smtClean="0"/>
              <a:t>                                           y </a:t>
            </a:r>
            <a:r>
              <a:rPr lang="es-VE" sz="2400" dirty="0"/>
              <a:t>cuando se da una lesión </a:t>
            </a:r>
            <a:r>
              <a:rPr lang="es-VE" sz="2400" dirty="0" smtClean="0"/>
              <a:t> a </a:t>
            </a:r>
            <a:r>
              <a:rPr lang="es-VE" sz="2400" dirty="0"/>
              <a:t>este cuerpo, </a:t>
            </a:r>
            <a:endParaRPr lang="es-VE" sz="2400" dirty="0" smtClean="0"/>
          </a:p>
          <a:p>
            <a:pPr algn="ctr"/>
            <a:r>
              <a:rPr lang="es-VE" sz="2400" dirty="0" smtClean="0"/>
              <a:t>los </a:t>
            </a:r>
            <a:r>
              <a:rPr lang="es-VE" sz="2400" dirty="0"/>
              <a:t>otros miembros lo rodean y ayudan. </a:t>
            </a:r>
            <a:r>
              <a:rPr lang="es-VE" sz="2400" dirty="0" smtClean="0"/>
              <a:t>     </a:t>
            </a:r>
          </a:p>
          <a:p>
            <a:pPr algn="ctr"/>
            <a:endParaRPr lang="es-VE" sz="2400" dirty="0" smtClean="0"/>
          </a:p>
          <a:p>
            <a:pPr algn="ctr"/>
            <a:r>
              <a:rPr lang="es-VE" sz="2400" dirty="0" smtClean="0"/>
              <a:t>El </a:t>
            </a:r>
            <a:r>
              <a:rPr lang="es-VE" sz="2400" dirty="0"/>
              <a:t>“cuerpo” es una realidad espiritual para nuestra interconexión como seguidores de </a:t>
            </a:r>
            <a:r>
              <a:rPr lang="es-VE" sz="2400" dirty="0" smtClean="0"/>
              <a:t>Jesucristo</a:t>
            </a:r>
            <a:r>
              <a:rPr lang="es-VE" sz="2400" dirty="0"/>
              <a:t>, </a:t>
            </a:r>
            <a:endParaRPr lang="es-VE" sz="2400" dirty="0" smtClean="0"/>
          </a:p>
          <a:p>
            <a:pPr algn="ctr"/>
            <a:r>
              <a:rPr lang="es-VE" sz="2400" dirty="0" smtClean="0"/>
              <a:t>reflejando </a:t>
            </a:r>
            <a:r>
              <a:rPr lang="es-VE" sz="2400" dirty="0"/>
              <a:t>la unidad y diseño del Espíritu. </a:t>
            </a:r>
            <a:endParaRPr lang="es-VE" sz="2400" dirty="0" smtClean="0"/>
          </a:p>
          <a:p>
            <a:pPr algn="ctr"/>
            <a:r>
              <a:rPr lang="es-VE" sz="2400" dirty="0" smtClean="0"/>
              <a:t>Cuando </a:t>
            </a:r>
            <a:r>
              <a:rPr lang="es-VE" sz="2400" dirty="0"/>
              <a:t>parte del cuerpo sufre, todos sufrimos. </a:t>
            </a:r>
            <a:endParaRPr lang="es-VE" sz="2400" dirty="0" smtClean="0"/>
          </a:p>
          <a:p>
            <a:pPr algn="ctr"/>
            <a:r>
              <a:rPr lang="es-VE" sz="2400" dirty="0" smtClean="0"/>
              <a:t>Si </a:t>
            </a:r>
            <a:r>
              <a:rPr lang="es-VE" sz="2400" dirty="0"/>
              <a:t>no lo hacemos, </a:t>
            </a:r>
            <a:r>
              <a:rPr lang="es-VE" sz="2400" dirty="0" smtClean="0"/>
              <a:t>¿nos </a:t>
            </a:r>
            <a:r>
              <a:rPr lang="es-VE" sz="2400" dirty="0"/>
              <a:t>estamos comportando </a:t>
            </a:r>
            <a:endParaRPr lang="es-VE" sz="2400" dirty="0" smtClean="0"/>
          </a:p>
          <a:p>
            <a:pPr algn="ctr"/>
            <a:r>
              <a:rPr lang="es-VE" sz="2400" dirty="0" smtClean="0"/>
              <a:t>realmente </a:t>
            </a:r>
            <a:r>
              <a:rPr lang="es-VE" sz="2400" dirty="0"/>
              <a:t>como un cuerpo?</a:t>
            </a:r>
          </a:p>
        </p:txBody>
      </p:sp>
      <p:sp>
        <p:nvSpPr>
          <p:cNvPr id="29" name="Freeform 29"/>
          <p:cNvSpPr/>
          <p:nvPr/>
        </p:nvSpPr>
        <p:spPr>
          <a:xfrm>
            <a:off x="2061569" y="-1281738"/>
            <a:ext cx="1624965" cy="1624965"/>
          </a:xfrm>
          <a:custGeom>
            <a:avLst/>
            <a:gdLst/>
            <a:ahLst/>
            <a:cxnLst/>
            <a:rect l="l" t="t" r="r" b="b"/>
            <a:pathLst>
              <a:path w="3249930" h="3249930">
                <a:moveTo>
                  <a:pt x="0" y="0"/>
                </a:moveTo>
                <a:lnTo>
                  <a:pt x="3249930" y="0"/>
                </a:lnTo>
                <a:lnTo>
                  <a:pt x="3249930" y="3249930"/>
                </a:lnTo>
                <a:lnTo>
                  <a:pt x="0" y="324993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es-GT" sz="700"/>
          </a:p>
        </p:txBody>
      </p:sp>
      <p:grpSp>
        <p:nvGrpSpPr>
          <p:cNvPr id="35" name="Grupo 34">
            <a:extLst>
              <a:ext uri="{FF2B5EF4-FFF2-40B4-BE49-F238E27FC236}">
                <a16:creationId xmlns="" xmlns:a16="http://schemas.microsoft.com/office/drawing/2014/main" id="{3A7B97A2-4758-762F-E4A3-7B285BBCC491}"/>
              </a:ext>
            </a:extLst>
          </p:cNvPr>
          <p:cNvGrpSpPr/>
          <p:nvPr/>
        </p:nvGrpSpPr>
        <p:grpSpPr>
          <a:xfrm>
            <a:off x="7865542" y="4022790"/>
            <a:ext cx="1278458" cy="964649"/>
            <a:chOff x="3064409" y="49193"/>
            <a:chExt cx="6015052" cy="4538603"/>
          </a:xfrm>
        </p:grpSpPr>
        <p:pic>
          <p:nvPicPr>
            <p:cNvPr id="36" name="Imagen 35" descr="Icono&#10;&#10;Descripción generada automáticamente">
              <a:extLst>
                <a:ext uri="{FF2B5EF4-FFF2-40B4-BE49-F238E27FC236}">
                  <a16:creationId xmlns="" xmlns:a16="http://schemas.microsoft.com/office/drawing/2014/main" id="{36502207-197D-AE5B-62AA-8C1CD3EAE758}"/>
                </a:ext>
              </a:extLst>
            </p:cNvPr>
            <p:cNvPicPr>
              <a:picLocks noChangeAspect="1"/>
            </p:cNvPicPr>
            <p:nvPr/>
          </p:nvPicPr>
          <p:blipFill rotWithShape="1">
            <a:blip r:embed="rId5"/>
            <a:srcRect l="33704" r="20928"/>
            <a:stretch/>
          </p:blipFill>
          <p:spPr>
            <a:xfrm>
              <a:off x="5561471" y="225982"/>
              <a:ext cx="3517990" cy="4361814"/>
            </a:xfrm>
            <a:prstGeom prst="rect">
              <a:avLst/>
            </a:prstGeom>
          </p:spPr>
        </p:pic>
        <p:pic>
          <p:nvPicPr>
            <p:cNvPr id="37" name="Imagen 36" descr="Texto&#10;&#10;Descripción generada automáticamente">
              <a:extLst>
                <a:ext uri="{FF2B5EF4-FFF2-40B4-BE49-F238E27FC236}">
                  <a16:creationId xmlns="" xmlns:a16="http://schemas.microsoft.com/office/drawing/2014/main" id="{F3D08DC8-2B7E-C422-37BB-E15E82AAF358}"/>
                </a:ext>
              </a:extLst>
            </p:cNvPr>
            <p:cNvPicPr>
              <a:picLocks noChangeAspect="1"/>
            </p:cNvPicPr>
            <p:nvPr/>
          </p:nvPicPr>
          <p:blipFill rotWithShape="1">
            <a:blip r:embed="rId6"/>
            <a:srcRect l="27961"/>
            <a:stretch/>
          </p:blipFill>
          <p:spPr>
            <a:xfrm>
              <a:off x="3064409" y="49193"/>
              <a:ext cx="4422390" cy="3453152"/>
            </a:xfrm>
            <a:prstGeom prst="rect">
              <a:avLst/>
            </a:prstGeom>
          </p:spPr>
        </p:pic>
      </p:grpSp>
      <p:sp>
        <p:nvSpPr>
          <p:cNvPr id="21" name="20 Elipse"/>
          <p:cNvSpPr/>
          <p:nvPr/>
        </p:nvSpPr>
        <p:spPr>
          <a:xfrm>
            <a:off x="8054406" y="81706"/>
            <a:ext cx="483864" cy="483864"/>
          </a:xfrm>
          <a:prstGeom prst="ellipse">
            <a:avLst/>
          </a:prstGeom>
          <a:solidFill>
            <a:srgbClr val="722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3" name="Google Shape;2013;p54"/>
          <p:cNvSpPr txBox="1">
            <a:spLocks noGrp="1"/>
          </p:cNvSpPr>
          <p:nvPr>
            <p:ph type="ctrTitle"/>
          </p:nvPr>
        </p:nvSpPr>
        <p:spPr>
          <a:xfrm>
            <a:off x="3191579" y="1158306"/>
            <a:ext cx="5186283" cy="577800"/>
          </a:xfrm>
          <a:prstGeom prst="rect">
            <a:avLst/>
          </a:prstGeom>
        </p:spPr>
        <p:txBody>
          <a:bodyPr spcFirstLastPara="1" wrap="square" lIns="91425" tIns="91425" rIns="91425" bIns="91425" anchor="ctr" anchorCtr="0">
            <a:noAutofit/>
          </a:bodyPr>
          <a:lstStyle/>
          <a:p>
            <a:r>
              <a:rPr lang="es-VE" dirty="0"/>
              <a:t>¿Tenemos necesidad hoy en día de estar llenos del Espíritu Santo?</a:t>
            </a:r>
            <a:br>
              <a:rPr lang="es-VE" dirty="0"/>
            </a:br>
            <a:r>
              <a:rPr lang="es-VE" dirty="0"/>
              <a:t/>
            </a:r>
            <a:br>
              <a:rPr lang="es-VE" dirty="0"/>
            </a:br>
            <a:endParaRPr dirty="0"/>
          </a:p>
        </p:txBody>
      </p:sp>
      <p:sp>
        <p:nvSpPr>
          <p:cNvPr id="2014" name="Google Shape;2014;p54"/>
          <p:cNvSpPr txBox="1">
            <a:spLocks noGrp="1"/>
          </p:cNvSpPr>
          <p:nvPr>
            <p:ph type="title" idx="2"/>
          </p:nvPr>
        </p:nvSpPr>
        <p:spPr>
          <a:xfrm>
            <a:off x="1121097" y="791186"/>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2015" name="Google Shape;2015;p54"/>
          <p:cNvSpPr txBox="1">
            <a:spLocks noGrp="1"/>
          </p:cNvSpPr>
          <p:nvPr>
            <p:ph type="ctrTitle" idx="3"/>
          </p:nvPr>
        </p:nvSpPr>
        <p:spPr>
          <a:xfrm>
            <a:off x="3142150" y="2706289"/>
            <a:ext cx="4988575" cy="577800"/>
          </a:xfrm>
          <a:prstGeom prst="rect">
            <a:avLst/>
          </a:prstGeom>
        </p:spPr>
        <p:txBody>
          <a:bodyPr spcFirstLastPara="1" wrap="square" lIns="91425" tIns="91425" rIns="91425" bIns="91425" anchor="ctr" anchorCtr="0">
            <a:noAutofit/>
          </a:bodyPr>
          <a:lstStyle/>
          <a:p>
            <a:r>
              <a:rPr lang="es-VE" dirty="0"/>
              <a:t>¿Ama usted a su enemigo</a:t>
            </a:r>
            <a:r>
              <a:rPr lang="es-VE" dirty="0" smtClean="0"/>
              <a:t>?</a:t>
            </a:r>
            <a:br>
              <a:rPr lang="es-VE" dirty="0" smtClean="0"/>
            </a:br>
            <a:r>
              <a:rPr lang="es-VE" dirty="0"/>
              <a:t/>
            </a:r>
            <a:br>
              <a:rPr lang="es-VE" dirty="0"/>
            </a:br>
            <a:r>
              <a:rPr lang="es-VE" dirty="0"/>
              <a:t/>
            </a:r>
            <a:br>
              <a:rPr lang="es-VE" dirty="0"/>
            </a:br>
            <a:r>
              <a:rPr lang="es-VE" dirty="0"/>
              <a:t>¿Ve a los otros como superior Él a usted mismo?</a:t>
            </a:r>
            <a:br>
              <a:rPr lang="es-VE" dirty="0"/>
            </a:br>
            <a:r>
              <a:rPr lang="es-VE" dirty="0"/>
              <a:t/>
            </a:r>
            <a:br>
              <a:rPr lang="es-VE" dirty="0"/>
            </a:br>
            <a:endParaRPr dirty="0"/>
          </a:p>
        </p:txBody>
      </p:sp>
      <p:sp>
        <p:nvSpPr>
          <p:cNvPr id="2016" name="Google Shape;2016;p54"/>
          <p:cNvSpPr txBox="1">
            <a:spLocks noGrp="1"/>
          </p:cNvSpPr>
          <p:nvPr>
            <p:ph type="title" idx="4"/>
          </p:nvPr>
        </p:nvSpPr>
        <p:spPr>
          <a:xfrm>
            <a:off x="1158169" y="1938900"/>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2017" name="Google Shape;2017;p54"/>
          <p:cNvSpPr txBox="1">
            <a:spLocks noGrp="1"/>
          </p:cNvSpPr>
          <p:nvPr>
            <p:ph type="ctrTitle" idx="5"/>
          </p:nvPr>
        </p:nvSpPr>
        <p:spPr>
          <a:xfrm>
            <a:off x="3129793" y="4063534"/>
            <a:ext cx="5640027" cy="577800"/>
          </a:xfrm>
          <a:prstGeom prst="rect">
            <a:avLst/>
          </a:prstGeom>
        </p:spPr>
        <p:txBody>
          <a:bodyPr spcFirstLastPara="1" wrap="square" lIns="91425" tIns="91425" rIns="91425" bIns="91425" anchor="ctr" anchorCtr="0">
            <a:noAutofit/>
          </a:bodyPr>
          <a:lstStyle/>
          <a:p>
            <a:r>
              <a:rPr lang="es-VE" dirty="0"/>
              <a:t>¿Se somete usted al otro en el temor de Dios?</a:t>
            </a:r>
          </a:p>
        </p:txBody>
      </p:sp>
      <p:sp>
        <p:nvSpPr>
          <p:cNvPr id="2018" name="Google Shape;2018;p54"/>
          <p:cNvSpPr txBox="1">
            <a:spLocks noGrp="1"/>
          </p:cNvSpPr>
          <p:nvPr>
            <p:ph type="title" idx="6"/>
          </p:nvPr>
        </p:nvSpPr>
        <p:spPr>
          <a:xfrm>
            <a:off x="1191959" y="2766054"/>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cxnSp>
        <p:nvCxnSpPr>
          <p:cNvPr id="2021" name="Google Shape;2021;p54"/>
          <p:cNvCxnSpPr/>
          <p:nvPr/>
        </p:nvCxnSpPr>
        <p:spPr>
          <a:xfrm>
            <a:off x="2936480" y="-16500"/>
            <a:ext cx="0" cy="4488600"/>
          </a:xfrm>
          <a:prstGeom prst="straightConnector1">
            <a:avLst/>
          </a:prstGeom>
          <a:noFill/>
          <a:ln w="28575" cap="flat" cmpd="sng">
            <a:solidFill>
              <a:schemeClr val="accent4"/>
            </a:solidFill>
            <a:prstDash val="solid"/>
            <a:round/>
            <a:headEnd type="none" w="med" len="med"/>
            <a:tailEnd type="none" w="med" len="med"/>
          </a:ln>
        </p:spPr>
      </p:cxnSp>
      <p:grpSp>
        <p:nvGrpSpPr>
          <p:cNvPr id="2" name="Grupo 1">
            <a:extLst>
              <a:ext uri="{FF2B5EF4-FFF2-40B4-BE49-F238E27FC236}">
                <a16:creationId xmlns="" xmlns:a16="http://schemas.microsoft.com/office/drawing/2014/main" id="{B4C4AE38-0D51-1A2B-974C-193687DBCE78}"/>
              </a:ext>
            </a:extLst>
          </p:cNvPr>
          <p:cNvGrpSpPr/>
          <p:nvPr/>
        </p:nvGrpSpPr>
        <p:grpSpPr>
          <a:xfrm>
            <a:off x="0" y="103080"/>
            <a:ext cx="1278458" cy="964649"/>
            <a:chOff x="3064409" y="49193"/>
            <a:chExt cx="6015052" cy="4538603"/>
          </a:xfrm>
        </p:grpSpPr>
        <p:pic>
          <p:nvPicPr>
            <p:cNvPr id="3" name="Imagen 2" descr="Icono&#10;&#10;Descripción generada automáticamente">
              <a:extLst>
                <a:ext uri="{FF2B5EF4-FFF2-40B4-BE49-F238E27FC236}">
                  <a16:creationId xmlns="" xmlns:a16="http://schemas.microsoft.com/office/drawing/2014/main" id="{D4E06B58-FB6E-CEDB-E107-534AB9B8050C}"/>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4" name="Imagen 3" descr="Texto&#10;&#10;Descripción generada automáticamente">
              <a:extLst>
                <a:ext uri="{FF2B5EF4-FFF2-40B4-BE49-F238E27FC236}">
                  <a16:creationId xmlns="" xmlns:a16="http://schemas.microsoft.com/office/drawing/2014/main" id="{8F8424A5-DB0D-9AB4-72C4-6DAC5CF31876}"/>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5" name="Freeform 23">
            <a:extLst>
              <a:ext uri="{FF2B5EF4-FFF2-40B4-BE49-F238E27FC236}">
                <a16:creationId xmlns="" xmlns:a16="http://schemas.microsoft.com/office/drawing/2014/main" id="{69E25F8A-7A2B-B945-5FDC-4CD49FC1EBBC}"/>
              </a:ext>
            </a:extLst>
          </p:cNvPr>
          <p:cNvSpPr/>
          <p:nvPr/>
        </p:nvSpPr>
        <p:spPr>
          <a:xfrm>
            <a:off x="8395641" y="433019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
        <p:nvSpPr>
          <p:cNvPr id="13" name="Google Shape;2018;p54"/>
          <p:cNvSpPr txBox="1">
            <a:spLocks noGrp="1"/>
          </p:cNvSpPr>
          <p:nvPr>
            <p:ph type="title" idx="6"/>
          </p:nvPr>
        </p:nvSpPr>
        <p:spPr>
          <a:xfrm>
            <a:off x="1196075" y="3944085"/>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04</a:t>
            </a:r>
            <a:endParaRPr dirty="0"/>
          </a:p>
        </p:txBody>
      </p:sp>
    </p:spTree>
    <p:extLst>
      <p:ext uri="{BB962C8B-B14F-4D97-AF65-F5344CB8AC3E}">
        <p14:creationId xmlns:p14="http://schemas.microsoft.com/office/powerpoint/2010/main" val="2379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21"/>
                                        </p:tgtEl>
                                        <p:attrNameLst>
                                          <p:attrName>style.visibility</p:attrName>
                                        </p:attrNameLst>
                                      </p:cBhvr>
                                      <p:to>
                                        <p:strVal val="visible"/>
                                      </p:to>
                                    </p:set>
                                    <p:anim calcmode="lin" valueType="num">
                                      <p:cBhvr additive="base">
                                        <p:cTn id="7" dur="1000"/>
                                        <p:tgtEl>
                                          <p:spTgt spid="20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 name="Group 3">
            <a:extLst>
              <a:ext uri="{FF2B5EF4-FFF2-40B4-BE49-F238E27FC236}">
                <a16:creationId xmlns="" xmlns:a16="http://schemas.microsoft.com/office/drawing/2014/main" id="{1DF00CA7-8CA5-3431-BD58-DF50E62E3507}"/>
              </a:ext>
            </a:extLst>
          </p:cNvPr>
          <p:cNvGrpSpPr/>
          <p:nvPr/>
        </p:nvGrpSpPr>
        <p:grpSpPr>
          <a:xfrm>
            <a:off x="206117" y="73940"/>
            <a:ext cx="564583" cy="577800"/>
            <a:chOff x="0" y="0"/>
            <a:chExt cx="812800" cy="812800"/>
          </a:xfrm>
        </p:grpSpPr>
        <p:sp>
          <p:nvSpPr>
            <p:cNvPr id="3" name="Freeform 4">
              <a:extLst>
                <a:ext uri="{FF2B5EF4-FFF2-40B4-BE49-F238E27FC236}">
                  <a16:creationId xmlns="" xmlns:a16="http://schemas.microsoft.com/office/drawing/2014/main" id="{24777F7F-0876-0E1A-D307-F862D64F2F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4" name="TextBox 5">
              <a:extLst>
                <a:ext uri="{FF2B5EF4-FFF2-40B4-BE49-F238E27FC236}">
                  <a16:creationId xmlns="" xmlns:a16="http://schemas.microsoft.com/office/drawing/2014/main" id="{511655E4-7B12-7954-0AB7-C03103573E3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5" name="Group 7">
            <a:extLst>
              <a:ext uri="{FF2B5EF4-FFF2-40B4-BE49-F238E27FC236}">
                <a16:creationId xmlns="" xmlns:a16="http://schemas.microsoft.com/office/drawing/2014/main" id="{2B13007C-1662-2CFC-47A2-E1749123136E}"/>
              </a:ext>
            </a:extLst>
          </p:cNvPr>
          <p:cNvGrpSpPr/>
          <p:nvPr/>
        </p:nvGrpSpPr>
        <p:grpSpPr>
          <a:xfrm>
            <a:off x="259047" y="816765"/>
            <a:ext cx="458969" cy="458969"/>
            <a:chOff x="0" y="0"/>
            <a:chExt cx="812800" cy="812800"/>
          </a:xfrm>
        </p:grpSpPr>
        <p:sp>
          <p:nvSpPr>
            <p:cNvPr id="6" name="Freeform 8">
              <a:extLst>
                <a:ext uri="{FF2B5EF4-FFF2-40B4-BE49-F238E27FC236}">
                  <a16:creationId xmlns="" xmlns:a16="http://schemas.microsoft.com/office/drawing/2014/main" id="{750E1E6C-6F48-CC74-E4F7-2AF3BF7B27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7" name="TextBox 9">
              <a:extLst>
                <a:ext uri="{FF2B5EF4-FFF2-40B4-BE49-F238E27FC236}">
                  <a16:creationId xmlns="" xmlns:a16="http://schemas.microsoft.com/office/drawing/2014/main" id="{A404EB04-4D78-AD70-947D-F1B9C076F120}"/>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0" name="Subtítulo 9">
            <a:extLst>
              <a:ext uri="{FF2B5EF4-FFF2-40B4-BE49-F238E27FC236}">
                <a16:creationId xmlns="" xmlns:a16="http://schemas.microsoft.com/office/drawing/2014/main" id="{5B3BF938-1365-3C39-294A-8670609E3EFE}"/>
              </a:ext>
            </a:extLst>
          </p:cNvPr>
          <p:cNvSpPr>
            <a:spLocks noGrp="1"/>
          </p:cNvSpPr>
          <p:nvPr>
            <p:ph type="subTitle" idx="1"/>
          </p:nvPr>
        </p:nvSpPr>
        <p:spPr>
          <a:xfrm>
            <a:off x="946331" y="651740"/>
            <a:ext cx="7944892" cy="3600851"/>
          </a:xfrm>
        </p:spPr>
        <p:txBody>
          <a:bodyPr/>
          <a:lstStyle/>
          <a:p>
            <a:pPr marL="139700" indent="0">
              <a:buNone/>
            </a:pPr>
            <a:r>
              <a:rPr lang="es-VE" sz="3200" dirty="0"/>
              <a:t>Todo eso sólo lo podemos alcanzar permitiéndole al Espíritu Santo transformar nuestra naturaleza</a:t>
            </a:r>
            <a:r>
              <a:rPr lang="es-VE" sz="3200" dirty="0" smtClean="0"/>
              <a:t>. </a:t>
            </a:r>
          </a:p>
          <a:p>
            <a:pPr marL="139700" indent="0">
              <a:buNone/>
            </a:pPr>
            <a:endParaRPr lang="es-VE" sz="3200" dirty="0"/>
          </a:p>
          <a:p>
            <a:pPr marL="139700" indent="0">
              <a:buNone/>
            </a:pPr>
            <a:r>
              <a:rPr lang="es-VE" sz="3200" dirty="0" smtClean="0"/>
              <a:t>Sólo </a:t>
            </a:r>
            <a:r>
              <a:rPr lang="es-VE" sz="3200" dirty="0"/>
              <a:t>el Espíritu Santo es capaz de dominar la naturaleza indómita del ser humano</a:t>
            </a:r>
            <a:r>
              <a:rPr lang="es-VE" sz="3200" dirty="0" smtClean="0"/>
              <a:t>.</a:t>
            </a:r>
            <a:endParaRPr lang="es-VE" sz="3200" dirty="0"/>
          </a:p>
        </p:txBody>
      </p:sp>
      <p:grpSp>
        <p:nvGrpSpPr>
          <p:cNvPr id="13" name="Grupo 12">
            <a:extLst>
              <a:ext uri="{FF2B5EF4-FFF2-40B4-BE49-F238E27FC236}">
                <a16:creationId xmlns="" xmlns:a16="http://schemas.microsoft.com/office/drawing/2014/main" id="{CCD57DDB-FEDB-7360-BB44-A1E2D8986828}"/>
              </a:ext>
            </a:extLst>
          </p:cNvPr>
          <p:cNvGrpSpPr/>
          <p:nvPr/>
        </p:nvGrpSpPr>
        <p:grpSpPr>
          <a:xfrm>
            <a:off x="41736" y="4116415"/>
            <a:ext cx="1278458" cy="964649"/>
            <a:chOff x="3064409" y="49193"/>
            <a:chExt cx="6015052" cy="4538603"/>
          </a:xfrm>
        </p:grpSpPr>
        <p:pic>
          <p:nvPicPr>
            <p:cNvPr id="14" name="Imagen 13" descr="Icono&#10;&#10;Descripción generada automáticamente">
              <a:extLst>
                <a:ext uri="{FF2B5EF4-FFF2-40B4-BE49-F238E27FC236}">
                  <a16:creationId xmlns="" xmlns:a16="http://schemas.microsoft.com/office/drawing/2014/main" id="{84DA0A79-608A-AA0F-B3B2-F1E3BF297561}"/>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15" name="Imagen 14" descr="Texto&#10;&#10;Descripción generada automáticamente">
              <a:extLst>
                <a:ext uri="{FF2B5EF4-FFF2-40B4-BE49-F238E27FC236}">
                  <a16:creationId xmlns="" xmlns:a16="http://schemas.microsoft.com/office/drawing/2014/main" id="{315FAFC4-5F05-8217-0BEB-6C6222BF14F4}"/>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16" name="Freeform 23">
            <a:extLst>
              <a:ext uri="{FF2B5EF4-FFF2-40B4-BE49-F238E27FC236}">
                <a16:creationId xmlns="" xmlns:a16="http://schemas.microsoft.com/office/drawing/2014/main" id="{B1A44335-EB74-8AD2-9DE9-B6B121E2551F}"/>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Tree>
    <p:extLst>
      <p:ext uri="{BB962C8B-B14F-4D97-AF65-F5344CB8AC3E}">
        <p14:creationId xmlns:p14="http://schemas.microsoft.com/office/powerpoint/2010/main" val="3745178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 name="Group 3">
            <a:extLst>
              <a:ext uri="{FF2B5EF4-FFF2-40B4-BE49-F238E27FC236}">
                <a16:creationId xmlns="" xmlns:a16="http://schemas.microsoft.com/office/drawing/2014/main" id="{1DF00CA7-8CA5-3431-BD58-DF50E62E3507}"/>
              </a:ext>
            </a:extLst>
          </p:cNvPr>
          <p:cNvGrpSpPr/>
          <p:nvPr/>
        </p:nvGrpSpPr>
        <p:grpSpPr>
          <a:xfrm>
            <a:off x="206117" y="73940"/>
            <a:ext cx="564583" cy="577800"/>
            <a:chOff x="0" y="0"/>
            <a:chExt cx="812800" cy="812800"/>
          </a:xfrm>
        </p:grpSpPr>
        <p:sp>
          <p:nvSpPr>
            <p:cNvPr id="3" name="Freeform 4">
              <a:extLst>
                <a:ext uri="{FF2B5EF4-FFF2-40B4-BE49-F238E27FC236}">
                  <a16:creationId xmlns="" xmlns:a16="http://schemas.microsoft.com/office/drawing/2014/main" id="{24777F7F-0876-0E1A-D307-F862D64F2F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4" name="TextBox 5">
              <a:extLst>
                <a:ext uri="{FF2B5EF4-FFF2-40B4-BE49-F238E27FC236}">
                  <a16:creationId xmlns="" xmlns:a16="http://schemas.microsoft.com/office/drawing/2014/main" id="{511655E4-7B12-7954-0AB7-C03103573E3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5" name="Group 7">
            <a:extLst>
              <a:ext uri="{FF2B5EF4-FFF2-40B4-BE49-F238E27FC236}">
                <a16:creationId xmlns="" xmlns:a16="http://schemas.microsoft.com/office/drawing/2014/main" id="{2B13007C-1662-2CFC-47A2-E1749123136E}"/>
              </a:ext>
            </a:extLst>
          </p:cNvPr>
          <p:cNvGrpSpPr/>
          <p:nvPr/>
        </p:nvGrpSpPr>
        <p:grpSpPr>
          <a:xfrm>
            <a:off x="259047" y="816765"/>
            <a:ext cx="458969" cy="458969"/>
            <a:chOff x="0" y="0"/>
            <a:chExt cx="812800" cy="812800"/>
          </a:xfrm>
        </p:grpSpPr>
        <p:sp>
          <p:nvSpPr>
            <p:cNvPr id="6" name="Freeform 8">
              <a:extLst>
                <a:ext uri="{FF2B5EF4-FFF2-40B4-BE49-F238E27FC236}">
                  <a16:creationId xmlns="" xmlns:a16="http://schemas.microsoft.com/office/drawing/2014/main" id="{750E1E6C-6F48-CC74-E4F7-2AF3BF7B27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7" name="TextBox 9">
              <a:extLst>
                <a:ext uri="{FF2B5EF4-FFF2-40B4-BE49-F238E27FC236}">
                  <a16:creationId xmlns="" xmlns:a16="http://schemas.microsoft.com/office/drawing/2014/main" id="{A404EB04-4D78-AD70-947D-F1B9C076F120}"/>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3" name="Grupo 12">
            <a:extLst>
              <a:ext uri="{FF2B5EF4-FFF2-40B4-BE49-F238E27FC236}">
                <a16:creationId xmlns="" xmlns:a16="http://schemas.microsoft.com/office/drawing/2014/main" id="{CCD57DDB-FEDB-7360-BB44-A1E2D8986828}"/>
              </a:ext>
            </a:extLst>
          </p:cNvPr>
          <p:cNvGrpSpPr/>
          <p:nvPr/>
        </p:nvGrpSpPr>
        <p:grpSpPr>
          <a:xfrm>
            <a:off x="41736" y="4116415"/>
            <a:ext cx="1278458" cy="964649"/>
            <a:chOff x="3064409" y="49193"/>
            <a:chExt cx="6015052" cy="4538603"/>
          </a:xfrm>
        </p:grpSpPr>
        <p:pic>
          <p:nvPicPr>
            <p:cNvPr id="14" name="Imagen 13" descr="Icono&#10;&#10;Descripción generada automáticamente">
              <a:extLst>
                <a:ext uri="{FF2B5EF4-FFF2-40B4-BE49-F238E27FC236}">
                  <a16:creationId xmlns="" xmlns:a16="http://schemas.microsoft.com/office/drawing/2014/main" id="{84DA0A79-608A-AA0F-B3B2-F1E3BF297561}"/>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15" name="Imagen 14" descr="Texto&#10;&#10;Descripción generada automáticamente">
              <a:extLst>
                <a:ext uri="{FF2B5EF4-FFF2-40B4-BE49-F238E27FC236}">
                  <a16:creationId xmlns="" xmlns:a16="http://schemas.microsoft.com/office/drawing/2014/main" id="{315FAFC4-5F05-8217-0BEB-6C6222BF14F4}"/>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16" name="Freeform 23">
            <a:extLst>
              <a:ext uri="{FF2B5EF4-FFF2-40B4-BE49-F238E27FC236}">
                <a16:creationId xmlns="" xmlns:a16="http://schemas.microsoft.com/office/drawing/2014/main" id="{B1A44335-EB74-8AD2-9DE9-B6B121E2551F}"/>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6756" t="20468" r="26622" b="18270"/>
          <a:stretch/>
        </p:blipFill>
        <p:spPr bwMode="auto">
          <a:xfrm>
            <a:off x="1955800" y="325380"/>
            <a:ext cx="5625537" cy="415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760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grpSp>
        <p:nvGrpSpPr>
          <p:cNvPr id="24" name="Grupo 23">
            <a:extLst>
              <a:ext uri="{FF2B5EF4-FFF2-40B4-BE49-F238E27FC236}">
                <a16:creationId xmlns="" xmlns:a16="http://schemas.microsoft.com/office/drawing/2014/main" id="{82D6C0B1-EB53-EC9B-6AAD-63DE056EF129}"/>
              </a:ext>
            </a:extLst>
          </p:cNvPr>
          <p:cNvGrpSpPr/>
          <p:nvPr/>
        </p:nvGrpSpPr>
        <p:grpSpPr>
          <a:xfrm>
            <a:off x="7772400" y="4015946"/>
            <a:ext cx="1459137" cy="1106544"/>
            <a:chOff x="3064409" y="49193"/>
            <a:chExt cx="6015052" cy="4538603"/>
          </a:xfrm>
        </p:grpSpPr>
        <p:pic>
          <p:nvPicPr>
            <p:cNvPr id="25" name="Imagen 24" descr="Icono&#10;&#10;Descripción generada automáticamente">
              <a:extLst>
                <a:ext uri="{FF2B5EF4-FFF2-40B4-BE49-F238E27FC236}">
                  <a16:creationId xmlns="" xmlns:a16="http://schemas.microsoft.com/office/drawing/2014/main" id="{6F942BFD-FD1F-2823-BF5D-5718BAED1529}"/>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26" name="Imagen 25" descr="Texto&#10;&#10;Descripción generada automáticamente">
              <a:extLst>
                <a:ext uri="{FF2B5EF4-FFF2-40B4-BE49-F238E27FC236}">
                  <a16:creationId xmlns="" xmlns:a16="http://schemas.microsoft.com/office/drawing/2014/main" id="{93A87E07-29F9-C7DC-762C-1574F7492B7A}"/>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27" name="Freeform 23">
            <a:extLst>
              <a:ext uri="{FF2B5EF4-FFF2-40B4-BE49-F238E27FC236}">
                <a16:creationId xmlns="" xmlns:a16="http://schemas.microsoft.com/office/drawing/2014/main" id="{A520315E-5697-CAA5-3E08-250D7C73F934}"/>
              </a:ext>
            </a:extLst>
          </p:cNvPr>
          <p:cNvSpPr/>
          <p:nvPr/>
        </p:nvSpPr>
        <p:spPr>
          <a:xfrm>
            <a:off x="258289" y="325639"/>
            <a:ext cx="744279" cy="67394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
        <p:nvSpPr>
          <p:cNvPr id="8" name="Google Shape;2120;p62"/>
          <p:cNvSpPr txBox="1">
            <a:spLocks noGrp="1"/>
          </p:cNvSpPr>
          <p:nvPr>
            <p:ph type="ctrTitle"/>
          </p:nvPr>
        </p:nvSpPr>
        <p:spPr>
          <a:xfrm>
            <a:off x="544969" y="1896866"/>
            <a:ext cx="8513572" cy="1760734"/>
          </a:xfrm>
          <a:prstGeom prst="rect">
            <a:avLst/>
          </a:prstGeom>
        </p:spPr>
        <p:txBody>
          <a:bodyPr spcFirstLastPara="1" wrap="square" lIns="91425" tIns="91425" rIns="91425" bIns="91425" anchor="ctr" anchorCtr="0">
            <a:noAutofit/>
          </a:bodyPr>
          <a:lstStyle/>
          <a:p>
            <a:pPr lvl="0"/>
            <a:r>
              <a:rPr lang="es-VE" sz="2400" dirty="0">
                <a:latin typeface="Barlow Condensed" panose="020B0604020202020204" charset="0"/>
              </a:rPr>
              <a:t>Digo, pues: Andad en el Espíritu, y no satisfagáis los deseos de la carne, </a:t>
            </a:r>
            <a:r>
              <a:rPr lang="es-VE" sz="2400" dirty="0" smtClean="0">
                <a:latin typeface="Barlow Condensed" panose="020B0604020202020204" charset="0"/>
              </a:rPr>
              <a:t/>
            </a:r>
            <a:br>
              <a:rPr lang="es-VE" sz="2400" dirty="0" smtClean="0">
                <a:latin typeface="Barlow Condensed" panose="020B0604020202020204" charset="0"/>
              </a:rPr>
            </a:br>
            <a:r>
              <a:rPr lang="es-VE" sz="2400" dirty="0" smtClean="0">
                <a:latin typeface="Barlow Condensed" panose="020B0604020202020204" charset="0"/>
              </a:rPr>
              <a:t>porque </a:t>
            </a:r>
            <a:r>
              <a:rPr lang="es-VE" sz="2400" dirty="0">
                <a:latin typeface="Barlow Condensed" panose="020B0604020202020204" charset="0"/>
              </a:rPr>
              <a:t>el deseo de la carne es contra el Espíritu y el del Espíritu es contra </a:t>
            </a:r>
            <a:br>
              <a:rPr lang="es-VE" sz="2400" dirty="0">
                <a:latin typeface="Barlow Condensed" panose="020B0604020202020204" charset="0"/>
              </a:rPr>
            </a:br>
            <a:r>
              <a:rPr lang="es-VE" sz="2400" dirty="0" smtClean="0">
                <a:latin typeface="Barlow Condensed" panose="020B0604020202020204" charset="0"/>
              </a:rPr>
              <a:t>la </a:t>
            </a:r>
            <a:r>
              <a:rPr lang="es-VE" sz="2400" dirty="0">
                <a:latin typeface="Barlow Condensed" panose="020B0604020202020204" charset="0"/>
              </a:rPr>
              <a:t>carne; y estos se oponen entre sí, para que no hagáis lo que quisierais. </a:t>
            </a:r>
            <a:r>
              <a:rPr lang="es-VE" sz="2400" dirty="0" smtClean="0">
                <a:latin typeface="Barlow Condensed" panose="020B0604020202020204" charset="0"/>
              </a:rPr>
              <a:t/>
            </a:r>
            <a:br>
              <a:rPr lang="es-VE" sz="2400" dirty="0" smtClean="0">
                <a:latin typeface="Barlow Condensed" panose="020B0604020202020204" charset="0"/>
              </a:rPr>
            </a:br>
            <a:r>
              <a:rPr lang="es-VE" sz="2400" dirty="0" smtClean="0">
                <a:latin typeface="Barlow Condensed" panose="020B0604020202020204" charset="0"/>
              </a:rPr>
              <a:t>Pero </a:t>
            </a:r>
            <a:r>
              <a:rPr lang="es-VE" sz="2400" dirty="0">
                <a:latin typeface="Barlow Condensed" panose="020B0604020202020204" charset="0"/>
              </a:rPr>
              <a:t>si sois guiados por el Espíritu, no estáis bajo la Ley</a:t>
            </a:r>
            <a:r>
              <a:rPr lang="es-VE" sz="2400" dirty="0" smtClean="0">
                <a:latin typeface="Barlow Condensed" panose="020B0604020202020204" charset="0"/>
              </a:rPr>
              <a:t>.</a:t>
            </a:r>
            <a:br>
              <a:rPr lang="es-VE" sz="2400" dirty="0" smtClean="0">
                <a:latin typeface="Barlow Condensed" panose="020B0604020202020204" charset="0"/>
              </a:rPr>
            </a:br>
            <a:r>
              <a:rPr lang="es-VE" sz="2400" dirty="0" smtClean="0">
                <a:latin typeface="Barlow Condensed" panose="020B0604020202020204" charset="0"/>
              </a:rPr>
              <a:t>Manifiestas </a:t>
            </a:r>
            <a:r>
              <a:rPr lang="es-VE" sz="2400" dirty="0">
                <a:latin typeface="Barlow Condensed" panose="020B0604020202020204" charset="0"/>
              </a:rPr>
              <a:t>son las obras de la carne, que son: adulterio, fornicación, inmundicia, lujuria,  idolatría, hechicerías, enemistades, pleitos, celos, iras, contiendas, divisiones, herejías, envidias, homicidios, borracheras, orgías, y cosas semejantes a éstas. </a:t>
            </a:r>
            <a:r>
              <a:rPr lang="es-VE" sz="2400" dirty="0" smtClean="0">
                <a:latin typeface="Barlow Condensed" panose="020B0604020202020204" charset="0"/>
              </a:rPr>
              <a:t> En </a:t>
            </a:r>
            <a:r>
              <a:rPr lang="es-VE" sz="2400" dirty="0">
                <a:latin typeface="Barlow Condensed" panose="020B0604020202020204" charset="0"/>
              </a:rPr>
              <a:t>cuanto a esto, os advierto, </a:t>
            </a:r>
            <a:r>
              <a:rPr lang="es-VE" sz="2400" dirty="0" smtClean="0">
                <a:latin typeface="Barlow Condensed" panose="020B0604020202020204" charset="0"/>
              </a:rPr>
              <a:t/>
            </a:r>
            <a:br>
              <a:rPr lang="es-VE" sz="2400" dirty="0" smtClean="0">
                <a:latin typeface="Barlow Condensed" panose="020B0604020202020204" charset="0"/>
              </a:rPr>
            </a:br>
            <a:r>
              <a:rPr lang="es-VE" sz="2400" dirty="0" smtClean="0">
                <a:latin typeface="Barlow Condensed" panose="020B0604020202020204" charset="0"/>
              </a:rPr>
              <a:t>como ya </a:t>
            </a:r>
            <a:r>
              <a:rPr lang="es-VE" sz="2400" dirty="0">
                <a:latin typeface="Barlow Condensed" panose="020B0604020202020204" charset="0"/>
              </a:rPr>
              <a:t>os he dicho antes, </a:t>
            </a:r>
            <a:r>
              <a:rPr lang="es-VE" sz="2400" dirty="0" smtClean="0">
                <a:latin typeface="Barlow Condensed" panose="020B0604020202020204" charset="0"/>
              </a:rPr>
              <a:t>que </a:t>
            </a:r>
            <a:r>
              <a:rPr lang="es-VE" sz="2400" dirty="0">
                <a:latin typeface="Barlow Condensed" panose="020B0604020202020204" charset="0"/>
              </a:rPr>
              <a:t>los que </a:t>
            </a:r>
            <a:r>
              <a:rPr lang="es-VE" sz="2400" dirty="0" smtClean="0">
                <a:latin typeface="Barlow Condensed" panose="020B0604020202020204" charset="0"/>
              </a:rPr>
              <a:t>practican tales cosas</a:t>
            </a:r>
            <a:br>
              <a:rPr lang="es-VE" sz="2400" dirty="0" smtClean="0">
                <a:latin typeface="Barlow Condensed" panose="020B0604020202020204" charset="0"/>
              </a:rPr>
            </a:br>
            <a:r>
              <a:rPr lang="es-VE" sz="2400" dirty="0" smtClean="0">
                <a:latin typeface="Barlow Condensed" panose="020B0604020202020204" charset="0"/>
              </a:rPr>
              <a:t>no heredarán el </a:t>
            </a:r>
            <a:r>
              <a:rPr lang="es-VE" sz="2400" dirty="0">
                <a:latin typeface="Barlow Condensed" panose="020B0604020202020204" charset="0"/>
              </a:rPr>
              <a:t>reino de Dios.</a:t>
            </a:r>
            <a:endParaRPr sz="2400" dirty="0">
              <a:latin typeface="Barlow Condensed" panose="020B0604020202020204" charset="0"/>
            </a:endParaRPr>
          </a:p>
        </p:txBody>
      </p:sp>
      <p:sp>
        <p:nvSpPr>
          <p:cNvPr id="9" name="Google Shape;2121;p62"/>
          <p:cNvSpPr txBox="1">
            <a:spLocks noGrp="1"/>
          </p:cNvSpPr>
          <p:nvPr>
            <p:ph type="subTitle" idx="1"/>
          </p:nvPr>
        </p:nvSpPr>
        <p:spPr>
          <a:xfrm>
            <a:off x="1961371" y="76934"/>
            <a:ext cx="5295300" cy="173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VE" sz="3200" dirty="0" smtClean="0"/>
              <a:t>Gálatas 5:16-24</a:t>
            </a:r>
            <a:endParaRPr sz="3200" dirty="0"/>
          </a:p>
        </p:txBody>
      </p:sp>
    </p:spTree>
    <p:extLst>
      <p:ext uri="{BB962C8B-B14F-4D97-AF65-F5344CB8AC3E}">
        <p14:creationId xmlns:p14="http://schemas.microsoft.com/office/powerpoint/2010/main" val="3238009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17" name="Subtítulo 16">
            <a:extLst>
              <a:ext uri="{FF2B5EF4-FFF2-40B4-BE49-F238E27FC236}">
                <a16:creationId xmlns="" xmlns:a16="http://schemas.microsoft.com/office/drawing/2014/main" id="{8C8B30C0-141E-F903-2EA0-972E006C8714}"/>
              </a:ext>
            </a:extLst>
          </p:cNvPr>
          <p:cNvSpPr>
            <a:spLocks noGrp="1"/>
          </p:cNvSpPr>
          <p:nvPr>
            <p:ph type="subTitle" idx="8"/>
          </p:nvPr>
        </p:nvSpPr>
        <p:spPr>
          <a:xfrm>
            <a:off x="1192934" y="1175156"/>
            <a:ext cx="6845645" cy="3165913"/>
          </a:xfrm>
        </p:spPr>
        <p:txBody>
          <a:bodyPr/>
          <a:lstStyle/>
          <a:p>
            <a:r>
              <a:rPr lang="es-VE" sz="2800" dirty="0">
                <a:solidFill>
                  <a:srgbClr val="722C37"/>
                </a:solidFill>
              </a:rPr>
              <a:t>¿Refleja usted el fruto del Espíritu </a:t>
            </a:r>
            <a:r>
              <a:rPr lang="es-VE" sz="2800" dirty="0" smtClean="0">
                <a:solidFill>
                  <a:srgbClr val="722C37"/>
                </a:solidFill>
              </a:rPr>
              <a:t>                 en </a:t>
            </a:r>
            <a:r>
              <a:rPr lang="es-VE" sz="2800" dirty="0">
                <a:solidFill>
                  <a:srgbClr val="722C37"/>
                </a:solidFill>
              </a:rPr>
              <a:t>su vida</a:t>
            </a:r>
            <a:r>
              <a:rPr lang="es-VE" sz="2800" dirty="0" smtClean="0">
                <a:solidFill>
                  <a:srgbClr val="722C37"/>
                </a:solidFill>
              </a:rPr>
              <a:t>?</a:t>
            </a:r>
          </a:p>
          <a:p>
            <a:endParaRPr lang="es-VE" sz="2800" dirty="0"/>
          </a:p>
          <a:p>
            <a:r>
              <a:rPr lang="es-VE" sz="2800" dirty="0" smtClean="0"/>
              <a:t>Amor</a:t>
            </a:r>
            <a:r>
              <a:rPr lang="es-VE" sz="2800" dirty="0"/>
              <a:t>, gozo, paz, paciencia, benignidad, bondad, fe, mansedumbre, templanza.</a:t>
            </a:r>
            <a:endParaRPr lang="es-GT" sz="2400" dirty="0"/>
          </a:p>
        </p:txBody>
      </p:sp>
      <p:grpSp>
        <p:nvGrpSpPr>
          <p:cNvPr id="29" name="Group 3">
            <a:extLst>
              <a:ext uri="{FF2B5EF4-FFF2-40B4-BE49-F238E27FC236}">
                <a16:creationId xmlns="" xmlns:a16="http://schemas.microsoft.com/office/drawing/2014/main" id="{1003B920-68C6-DFAE-80EA-F38FF1AE9427}"/>
              </a:ext>
            </a:extLst>
          </p:cNvPr>
          <p:cNvGrpSpPr/>
          <p:nvPr/>
        </p:nvGrpSpPr>
        <p:grpSpPr>
          <a:xfrm>
            <a:off x="5792573" y="4593372"/>
            <a:ext cx="391818" cy="391818"/>
            <a:chOff x="0" y="0"/>
            <a:chExt cx="812800" cy="812800"/>
          </a:xfrm>
        </p:grpSpPr>
        <p:sp>
          <p:nvSpPr>
            <p:cNvPr id="30" name="Freeform 4">
              <a:extLst>
                <a:ext uri="{FF2B5EF4-FFF2-40B4-BE49-F238E27FC236}">
                  <a16:creationId xmlns="" xmlns:a16="http://schemas.microsoft.com/office/drawing/2014/main" id="{0FA43063-A84E-17E8-E633-C0B38A329D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31" name="TextBox 5">
              <a:extLst>
                <a:ext uri="{FF2B5EF4-FFF2-40B4-BE49-F238E27FC236}">
                  <a16:creationId xmlns="" xmlns:a16="http://schemas.microsoft.com/office/drawing/2014/main" id="{B3EA0AC0-E672-225E-B735-1FF0F7D2D0B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32" name="Group 15">
            <a:extLst>
              <a:ext uri="{FF2B5EF4-FFF2-40B4-BE49-F238E27FC236}">
                <a16:creationId xmlns="" xmlns:a16="http://schemas.microsoft.com/office/drawing/2014/main" id="{3C3246AE-BFAA-10D5-7483-5FABF0464C11}"/>
              </a:ext>
            </a:extLst>
          </p:cNvPr>
          <p:cNvGrpSpPr/>
          <p:nvPr/>
        </p:nvGrpSpPr>
        <p:grpSpPr>
          <a:xfrm>
            <a:off x="5038449" y="4330312"/>
            <a:ext cx="458969" cy="458969"/>
            <a:chOff x="0" y="0"/>
            <a:chExt cx="812800" cy="812800"/>
          </a:xfrm>
        </p:grpSpPr>
        <p:sp>
          <p:nvSpPr>
            <p:cNvPr id="33" name="Freeform 16">
              <a:extLst>
                <a:ext uri="{FF2B5EF4-FFF2-40B4-BE49-F238E27FC236}">
                  <a16:creationId xmlns="" xmlns:a16="http://schemas.microsoft.com/office/drawing/2014/main" id="{D26A9973-8AA6-5F79-FBFC-86B380A09A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34" name="TextBox 17">
              <a:extLst>
                <a:ext uri="{FF2B5EF4-FFF2-40B4-BE49-F238E27FC236}">
                  <a16:creationId xmlns="" xmlns:a16="http://schemas.microsoft.com/office/drawing/2014/main" id="{701AE9EE-C68E-6405-58F8-6093608A3787}"/>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35" name="Freeform 23">
            <a:extLst>
              <a:ext uri="{FF2B5EF4-FFF2-40B4-BE49-F238E27FC236}">
                <a16:creationId xmlns="" xmlns:a16="http://schemas.microsoft.com/office/drawing/2014/main" id="{CDDDCFDD-D14A-2648-BF1C-1313B8730F28}"/>
              </a:ext>
            </a:extLst>
          </p:cNvPr>
          <p:cNvSpPr/>
          <p:nvPr/>
        </p:nvSpPr>
        <p:spPr>
          <a:xfrm>
            <a:off x="230210" y="423193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36" name="Grupo 35">
            <a:extLst>
              <a:ext uri="{FF2B5EF4-FFF2-40B4-BE49-F238E27FC236}">
                <a16:creationId xmlns="" xmlns:a16="http://schemas.microsoft.com/office/drawing/2014/main" id="{A3D4017A-75A0-D554-8CE5-325E4B42FC19}"/>
              </a:ext>
            </a:extLst>
          </p:cNvPr>
          <p:cNvGrpSpPr/>
          <p:nvPr/>
        </p:nvGrpSpPr>
        <p:grpSpPr>
          <a:xfrm>
            <a:off x="8038579" y="101368"/>
            <a:ext cx="1278458" cy="964649"/>
            <a:chOff x="3064409" y="49193"/>
            <a:chExt cx="6015052" cy="4538603"/>
          </a:xfrm>
        </p:grpSpPr>
        <p:pic>
          <p:nvPicPr>
            <p:cNvPr id="37" name="Imagen 36" descr="Icono&#10;&#10;Descripción generada automáticamente">
              <a:extLst>
                <a:ext uri="{FF2B5EF4-FFF2-40B4-BE49-F238E27FC236}">
                  <a16:creationId xmlns="" xmlns:a16="http://schemas.microsoft.com/office/drawing/2014/main" id="{FCA709F7-2D4B-F5ED-1A1D-E4A3786F40A3}"/>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38" name="Imagen 37" descr="Texto&#10;&#10;Descripción generada automáticamente">
              <a:extLst>
                <a:ext uri="{FF2B5EF4-FFF2-40B4-BE49-F238E27FC236}">
                  <a16:creationId xmlns="" xmlns:a16="http://schemas.microsoft.com/office/drawing/2014/main" id="{0195BA56-FC44-9A61-12F2-6032E64C95A4}"/>
                </a:ext>
              </a:extLst>
            </p:cNvPr>
            <p:cNvPicPr>
              <a:picLocks noChangeAspect="1"/>
            </p:cNvPicPr>
            <p:nvPr/>
          </p:nvPicPr>
          <p:blipFill rotWithShape="1">
            <a:blip r:embed="rId5"/>
            <a:srcRect l="27961"/>
            <a:stretch/>
          </p:blipFill>
          <p:spPr>
            <a:xfrm>
              <a:off x="3064409" y="49193"/>
              <a:ext cx="4422390" cy="3453152"/>
            </a:xfrm>
            <a:prstGeom prst="rect">
              <a:avLst/>
            </a:prstGeom>
          </p:spPr>
        </p:pic>
      </p:grpSp>
    </p:spTree>
    <p:extLst>
      <p:ext uri="{BB962C8B-B14F-4D97-AF65-F5344CB8AC3E}">
        <p14:creationId xmlns:p14="http://schemas.microsoft.com/office/powerpoint/2010/main" val="3756227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8">
            <a:extLst>
              <a:ext uri="{FF2B5EF4-FFF2-40B4-BE49-F238E27FC236}">
                <a16:creationId xmlns="" xmlns:a16="http://schemas.microsoft.com/office/drawing/2014/main" id="{36203920-829D-2692-6A08-F16F7D6B1C8F}"/>
              </a:ext>
            </a:extLst>
          </p:cNvPr>
          <p:cNvGrpSpPr/>
          <p:nvPr/>
        </p:nvGrpSpPr>
        <p:grpSpPr>
          <a:xfrm rot="4936488">
            <a:off x="-2705406" y="-645394"/>
            <a:ext cx="6476933" cy="6065861"/>
            <a:chOff x="0" y="0"/>
            <a:chExt cx="6811205" cy="6349975"/>
          </a:xfrm>
        </p:grpSpPr>
        <p:sp>
          <p:nvSpPr>
            <p:cNvPr id="37" name="Freeform 9">
              <a:extLst>
                <a:ext uri="{FF2B5EF4-FFF2-40B4-BE49-F238E27FC236}">
                  <a16:creationId xmlns="" xmlns:a16="http://schemas.microsoft.com/office/drawing/2014/main" id="{FA9AD3BF-A325-7653-0168-2C70EDB66768}"/>
                </a:ext>
              </a:extLst>
            </p:cNvPr>
            <p:cNvSpPr/>
            <p:nvPr/>
          </p:nvSpPr>
          <p:spPr>
            <a:xfrm>
              <a:off x="0" y="0"/>
              <a:ext cx="6811205" cy="6349975"/>
            </a:xfrm>
            <a:custGeom>
              <a:avLst/>
              <a:gdLst/>
              <a:ahLst/>
              <a:cxnLst/>
              <a:rect l="l" t="t" r="r" b="b"/>
              <a:pathLst>
                <a:path w="6811205" h="6349975">
                  <a:moveTo>
                    <a:pt x="6811205" y="3175025"/>
                  </a:moveTo>
                  <a:cubicBezTo>
                    <a:pt x="6811205" y="4928451"/>
                    <a:pt x="5286435" y="6349975"/>
                    <a:pt x="3405603" y="6349975"/>
                  </a:cubicBezTo>
                  <a:cubicBezTo>
                    <a:pt x="1524743" y="6349975"/>
                    <a:pt x="0" y="4928451"/>
                    <a:pt x="0" y="3175025"/>
                  </a:cubicBezTo>
                  <a:cubicBezTo>
                    <a:pt x="0" y="1421511"/>
                    <a:pt x="1524743" y="0"/>
                    <a:pt x="3405603" y="0"/>
                  </a:cubicBezTo>
                  <a:cubicBezTo>
                    <a:pt x="5286463" y="0"/>
                    <a:pt x="6811205" y="1421511"/>
                    <a:pt x="6811205" y="3175025"/>
                  </a:cubicBezTo>
                  <a:close/>
                </a:path>
              </a:pathLst>
            </a:custGeom>
            <a:blipFill>
              <a:blip r:embed="rId2"/>
              <a:stretch>
                <a:fillRect l="-42078" t="-8232" r="-42078"/>
              </a:stretch>
            </a:blipFill>
          </p:spPr>
          <p:txBody>
            <a:bodyPr/>
            <a:lstStyle/>
            <a:p>
              <a:endParaRPr lang="es-GT" sz="700"/>
            </a:p>
          </p:txBody>
        </p:sp>
      </p:grpSp>
      <p:sp>
        <p:nvSpPr>
          <p:cNvPr id="38" name="Freeform 26">
            <a:extLst>
              <a:ext uri="{FF2B5EF4-FFF2-40B4-BE49-F238E27FC236}">
                <a16:creationId xmlns="" xmlns:a16="http://schemas.microsoft.com/office/drawing/2014/main" id="{1F4A8321-9FEE-58C5-B671-4037347ABA72}"/>
              </a:ext>
            </a:extLst>
          </p:cNvPr>
          <p:cNvSpPr/>
          <p:nvPr/>
        </p:nvSpPr>
        <p:spPr>
          <a:xfrm>
            <a:off x="5964183" y="0"/>
            <a:ext cx="1624965" cy="395734"/>
          </a:xfrm>
          <a:custGeom>
            <a:avLst/>
            <a:gdLst/>
            <a:ahLst/>
            <a:cxnLst/>
            <a:rect l="l" t="t" r="r" b="b"/>
            <a:pathLst>
              <a:path w="3249930" h="3249930">
                <a:moveTo>
                  <a:pt x="0" y="0"/>
                </a:moveTo>
                <a:lnTo>
                  <a:pt x="3249930" y="0"/>
                </a:lnTo>
                <a:lnTo>
                  <a:pt x="3249930" y="3249930"/>
                </a:lnTo>
                <a:lnTo>
                  <a:pt x="0" y="3249930"/>
                </a:lnTo>
                <a:lnTo>
                  <a:pt x="0" y="0"/>
                </a:lnTo>
                <a:close/>
              </a:path>
            </a:pathLst>
          </a:custGeom>
          <a:blipFill>
            <a:blip r:embed="rId3">
              <a:extLst>
                <a:ext uri="{96DAC541-7B7A-43D3-8B79-37D633B846F1}">
                  <asvg:svgBlip xmlns="" xmlns:asvg="http://schemas.microsoft.com/office/drawing/2016/SVG/main" r:embed="rId4"/>
                </a:ext>
              </a:extLst>
            </a:blip>
            <a:stretch>
              <a:fillRect t="-310620" b="-1"/>
            </a:stretch>
          </a:blipFill>
        </p:spPr>
        <p:txBody>
          <a:bodyPr/>
          <a:lstStyle/>
          <a:p>
            <a:endParaRPr lang="es-GT" sz="700"/>
          </a:p>
        </p:txBody>
      </p:sp>
      <p:grpSp>
        <p:nvGrpSpPr>
          <p:cNvPr id="8" name="Group 8"/>
          <p:cNvGrpSpPr/>
          <p:nvPr/>
        </p:nvGrpSpPr>
        <p:grpSpPr>
          <a:xfrm>
            <a:off x="1047678" y="3918950"/>
            <a:ext cx="710200" cy="7102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10" name="TextBox 10"/>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4" name="Group 14"/>
          <p:cNvGrpSpPr/>
          <p:nvPr/>
        </p:nvGrpSpPr>
        <p:grpSpPr>
          <a:xfrm>
            <a:off x="514350" y="3520506"/>
            <a:ext cx="284521" cy="28452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16" name="TextBox 16"/>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7" name="TextBox 17"/>
          <p:cNvSpPr txBox="1"/>
          <p:nvPr/>
        </p:nvSpPr>
        <p:spPr>
          <a:xfrm>
            <a:off x="1691297" y="1688647"/>
            <a:ext cx="7736908" cy="1795363"/>
          </a:xfrm>
          <a:prstGeom prst="rect">
            <a:avLst/>
          </a:prstGeom>
        </p:spPr>
        <p:txBody>
          <a:bodyPr wrap="square" lIns="0" tIns="0" rIns="0" bIns="0" rtlCol="0" anchor="t">
            <a:spAutoFit/>
          </a:bodyPr>
          <a:lstStyle/>
          <a:p>
            <a:pPr algn="ctr">
              <a:lnSpc>
                <a:spcPts val="3500"/>
              </a:lnSpc>
            </a:pPr>
            <a:r>
              <a:rPr lang="es-VE" sz="3600" b="1" dirty="0">
                <a:solidFill>
                  <a:srgbClr val="252A36"/>
                </a:solidFill>
                <a:latin typeface="Barlow Condensed" panose="020B0604020202020204" charset="0"/>
              </a:rPr>
              <a:t>¡El Espíritu Santo </a:t>
            </a:r>
            <a:r>
              <a:rPr lang="es-VE" sz="3600" b="1" dirty="0" smtClean="0">
                <a:solidFill>
                  <a:srgbClr val="252A36"/>
                </a:solidFill>
                <a:latin typeface="Barlow Condensed" panose="020B0604020202020204" charset="0"/>
              </a:rPr>
              <a:t> es </a:t>
            </a:r>
            <a:r>
              <a:rPr lang="es-VE" sz="3600" b="1" dirty="0">
                <a:solidFill>
                  <a:srgbClr val="252A36"/>
                </a:solidFill>
                <a:latin typeface="Barlow Condensed" panose="020B0604020202020204" charset="0"/>
              </a:rPr>
              <a:t>indispensable </a:t>
            </a:r>
            <a:endParaRPr lang="es-VE" sz="3600" b="1" dirty="0" smtClean="0">
              <a:solidFill>
                <a:srgbClr val="252A36"/>
              </a:solidFill>
              <a:latin typeface="Barlow Condensed" panose="020B0604020202020204" charset="0"/>
            </a:endParaRPr>
          </a:p>
          <a:p>
            <a:pPr algn="ctr">
              <a:lnSpc>
                <a:spcPts val="3500"/>
              </a:lnSpc>
            </a:pPr>
            <a:r>
              <a:rPr lang="es-VE" sz="3600" b="1" dirty="0" smtClean="0">
                <a:solidFill>
                  <a:srgbClr val="252A36"/>
                </a:solidFill>
                <a:latin typeface="Barlow Condensed" panose="020B0604020202020204" charset="0"/>
              </a:rPr>
              <a:t>para </a:t>
            </a:r>
            <a:r>
              <a:rPr lang="es-VE" sz="3600" b="1" dirty="0">
                <a:solidFill>
                  <a:srgbClr val="252A36"/>
                </a:solidFill>
                <a:latin typeface="Barlow Condensed" panose="020B0604020202020204" charset="0"/>
              </a:rPr>
              <a:t>llevar a cabo nuestra misión</a:t>
            </a:r>
            <a:r>
              <a:rPr lang="es-VE" sz="3600" b="1" dirty="0" smtClean="0">
                <a:solidFill>
                  <a:srgbClr val="252A36"/>
                </a:solidFill>
                <a:latin typeface="Barlow Condensed" panose="020B0604020202020204" charset="0"/>
              </a:rPr>
              <a:t>!</a:t>
            </a:r>
          </a:p>
          <a:p>
            <a:pPr algn="ctr">
              <a:lnSpc>
                <a:spcPts val="3500"/>
              </a:lnSpc>
            </a:pPr>
            <a:endParaRPr lang="es-VE" sz="3600" b="1" dirty="0">
              <a:solidFill>
                <a:srgbClr val="252A36"/>
              </a:solidFill>
              <a:latin typeface="Barlow Condensed" panose="020B0604020202020204" charset="0"/>
            </a:endParaRPr>
          </a:p>
          <a:p>
            <a:pPr algn="ctr">
              <a:lnSpc>
                <a:spcPts val="3500"/>
              </a:lnSpc>
            </a:pPr>
            <a:r>
              <a:rPr lang="es-VE" sz="3600" b="1" dirty="0">
                <a:solidFill>
                  <a:srgbClr val="252A36"/>
                </a:solidFill>
                <a:latin typeface="Barlow Condensed" panose="020B0604020202020204" charset="0"/>
              </a:rPr>
              <a:t>¡</a:t>
            </a:r>
            <a:r>
              <a:rPr lang="es-VE" sz="3600" b="1" dirty="0" smtClean="0">
                <a:solidFill>
                  <a:srgbClr val="252A36"/>
                </a:solidFill>
                <a:latin typeface="Barlow Condensed" panose="020B0604020202020204" charset="0"/>
              </a:rPr>
              <a:t>Pongámonos </a:t>
            </a:r>
            <a:r>
              <a:rPr lang="es-VE" sz="3600" b="1" dirty="0">
                <a:solidFill>
                  <a:srgbClr val="252A36"/>
                </a:solidFill>
                <a:latin typeface="Barlow Condensed" panose="020B0604020202020204" charset="0"/>
              </a:rPr>
              <a:t>en </a:t>
            </a:r>
            <a:r>
              <a:rPr lang="es-VE" sz="3600" b="1" dirty="0" smtClean="0">
                <a:solidFill>
                  <a:srgbClr val="252A36"/>
                </a:solidFill>
                <a:latin typeface="Barlow Condensed" panose="020B0604020202020204" charset="0"/>
              </a:rPr>
              <a:t>sus manos!</a:t>
            </a:r>
            <a:endParaRPr lang="en-US" sz="3600" b="1" dirty="0">
              <a:solidFill>
                <a:srgbClr val="252A36"/>
              </a:solidFill>
              <a:latin typeface="Barlow Condensed" panose="020B0604020202020204" charset="0"/>
            </a:endParaRPr>
          </a:p>
        </p:txBody>
      </p:sp>
      <p:grpSp>
        <p:nvGrpSpPr>
          <p:cNvPr id="29" name="Group 3">
            <a:extLst>
              <a:ext uri="{FF2B5EF4-FFF2-40B4-BE49-F238E27FC236}">
                <a16:creationId xmlns="" xmlns:a16="http://schemas.microsoft.com/office/drawing/2014/main" id="{050D2F47-A104-D532-BE05-064986CAE7BA}"/>
              </a:ext>
            </a:extLst>
          </p:cNvPr>
          <p:cNvGrpSpPr/>
          <p:nvPr/>
        </p:nvGrpSpPr>
        <p:grpSpPr>
          <a:xfrm>
            <a:off x="5792573" y="4593372"/>
            <a:ext cx="391818" cy="391818"/>
            <a:chOff x="0" y="0"/>
            <a:chExt cx="812800" cy="812800"/>
          </a:xfrm>
        </p:grpSpPr>
        <p:sp>
          <p:nvSpPr>
            <p:cNvPr id="30" name="Freeform 4">
              <a:extLst>
                <a:ext uri="{FF2B5EF4-FFF2-40B4-BE49-F238E27FC236}">
                  <a16:creationId xmlns="" xmlns:a16="http://schemas.microsoft.com/office/drawing/2014/main" id="{3185437F-805B-9A28-F12C-DEFF897B4B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31" name="TextBox 5">
              <a:extLst>
                <a:ext uri="{FF2B5EF4-FFF2-40B4-BE49-F238E27FC236}">
                  <a16:creationId xmlns="" xmlns:a16="http://schemas.microsoft.com/office/drawing/2014/main" id="{0AAEA1CA-C8D4-4193-F86D-BAE335C42946}"/>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32" name="Group 15">
            <a:extLst>
              <a:ext uri="{FF2B5EF4-FFF2-40B4-BE49-F238E27FC236}">
                <a16:creationId xmlns="" xmlns:a16="http://schemas.microsoft.com/office/drawing/2014/main" id="{E80761E5-3261-067B-15FF-AC74059B3F9E}"/>
              </a:ext>
            </a:extLst>
          </p:cNvPr>
          <p:cNvGrpSpPr/>
          <p:nvPr/>
        </p:nvGrpSpPr>
        <p:grpSpPr>
          <a:xfrm>
            <a:off x="5038449" y="4330312"/>
            <a:ext cx="458969" cy="458969"/>
            <a:chOff x="0" y="0"/>
            <a:chExt cx="812800" cy="812800"/>
          </a:xfrm>
        </p:grpSpPr>
        <p:sp>
          <p:nvSpPr>
            <p:cNvPr id="33" name="Freeform 16">
              <a:extLst>
                <a:ext uri="{FF2B5EF4-FFF2-40B4-BE49-F238E27FC236}">
                  <a16:creationId xmlns="" xmlns:a16="http://schemas.microsoft.com/office/drawing/2014/main" id="{F9DA3D0F-D009-BA78-600B-1C50F23A0C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34" name="TextBox 17">
              <a:extLst>
                <a:ext uri="{FF2B5EF4-FFF2-40B4-BE49-F238E27FC236}">
                  <a16:creationId xmlns="" xmlns:a16="http://schemas.microsoft.com/office/drawing/2014/main" id="{AC258D12-5651-4209-5350-C845EBE30A5C}"/>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35" name="Freeform 23">
            <a:extLst>
              <a:ext uri="{FF2B5EF4-FFF2-40B4-BE49-F238E27FC236}">
                <a16:creationId xmlns="" xmlns:a16="http://schemas.microsoft.com/office/drawing/2014/main" id="{F3D28446-1744-CFB5-0ED9-62D9C5959C23}"/>
              </a:ext>
            </a:extLst>
          </p:cNvPr>
          <p:cNvSpPr/>
          <p:nvPr/>
        </p:nvSpPr>
        <p:spPr>
          <a:xfrm>
            <a:off x="230210" y="423193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grpSp>
        <p:nvGrpSpPr>
          <p:cNvPr id="39" name="Grupo 38">
            <a:extLst>
              <a:ext uri="{FF2B5EF4-FFF2-40B4-BE49-F238E27FC236}">
                <a16:creationId xmlns="" xmlns:a16="http://schemas.microsoft.com/office/drawing/2014/main" id="{ADBF3CDA-EBC2-36D7-BC63-31E5989297C7}"/>
              </a:ext>
            </a:extLst>
          </p:cNvPr>
          <p:cNvGrpSpPr/>
          <p:nvPr/>
        </p:nvGrpSpPr>
        <p:grpSpPr>
          <a:xfrm>
            <a:off x="7865542" y="168161"/>
            <a:ext cx="1278458" cy="964649"/>
            <a:chOff x="3064409" y="49193"/>
            <a:chExt cx="6015052" cy="4538603"/>
          </a:xfrm>
        </p:grpSpPr>
        <p:pic>
          <p:nvPicPr>
            <p:cNvPr id="40" name="Imagen 39" descr="Icono&#10;&#10;Descripción generada automáticamente">
              <a:extLst>
                <a:ext uri="{FF2B5EF4-FFF2-40B4-BE49-F238E27FC236}">
                  <a16:creationId xmlns="" xmlns:a16="http://schemas.microsoft.com/office/drawing/2014/main" id="{179CF27C-5B55-6DA3-24C5-F49B5EA80E57}"/>
                </a:ext>
              </a:extLst>
            </p:cNvPr>
            <p:cNvPicPr>
              <a:picLocks noChangeAspect="1"/>
            </p:cNvPicPr>
            <p:nvPr/>
          </p:nvPicPr>
          <p:blipFill rotWithShape="1">
            <a:blip r:embed="rId6"/>
            <a:srcRect l="33704" r="20928"/>
            <a:stretch/>
          </p:blipFill>
          <p:spPr>
            <a:xfrm>
              <a:off x="5561471" y="225982"/>
              <a:ext cx="3517990" cy="4361814"/>
            </a:xfrm>
            <a:prstGeom prst="rect">
              <a:avLst/>
            </a:prstGeom>
          </p:spPr>
        </p:pic>
        <p:pic>
          <p:nvPicPr>
            <p:cNvPr id="41" name="Imagen 40" descr="Texto&#10;&#10;Descripción generada automáticamente">
              <a:extLst>
                <a:ext uri="{FF2B5EF4-FFF2-40B4-BE49-F238E27FC236}">
                  <a16:creationId xmlns="" xmlns:a16="http://schemas.microsoft.com/office/drawing/2014/main" id="{B8E1A116-4DCC-D782-4CFA-1D29730A132B}"/>
                </a:ext>
              </a:extLst>
            </p:cNvPr>
            <p:cNvPicPr>
              <a:picLocks noChangeAspect="1"/>
            </p:cNvPicPr>
            <p:nvPr/>
          </p:nvPicPr>
          <p:blipFill rotWithShape="1">
            <a:blip r:embed="rId7"/>
            <a:srcRect l="27961"/>
            <a:stretch/>
          </p:blipFill>
          <p:spPr>
            <a:xfrm>
              <a:off x="3064409" y="49193"/>
              <a:ext cx="4422390" cy="3453152"/>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s-GT" sz="700"/>
          </a:p>
        </p:txBody>
      </p:sp>
      <p:grpSp>
        <p:nvGrpSpPr>
          <p:cNvPr id="3" name="Group 3"/>
          <p:cNvGrpSpPr/>
          <p:nvPr/>
        </p:nvGrpSpPr>
        <p:grpSpPr>
          <a:xfrm rot="-2700000">
            <a:off x="4163769" y="-159677"/>
            <a:ext cx="6463110" cy="3012024"/>
            <a:chOff x="0" y="0"/>
            <a:chExt cx="872041" cy="406400"/>
          </a:xfrm>
        </p:grpSpPr>
        <p:sp>
          <p:nvSpPr>
            <p:cNvPr id="4" name="Freeform 4"/>
            <p:cNvSpPr/>
            <p:nvPr/>
          </p:nvSpPr>
          <p:spPr>
            <a:xfrm>
              <a:off x="0" y="0"/>
              <a:ext cx="872041" cy="406400"/>
            </a:xfrm>
            <a:custGeom>
              <a:avLst/>
              <a:gdLst/>
              <a:ahLst/>
              <a:cxnLst/>
              <a:rect l="l" t="t" r="r" b="b"/>
              <a:pathLst>
                <a:path w="872041" h="406400">
                  <a:moveTo>
                    <a:pt x="668841" y="0"/>
                  </a:moveTo>
                  <a:cubicBezTo>
                    <a:pt x="781065" y="0"/>
                    <a:pt x="872041" y="90976"/>
                    <a:pt x="872041" y="203200"/>
                  </a:cubicBezTo>
                  <a:cubicBezTo>
                    <a:pt x="872041" y="315424"/>
                    <a:pt x="781065" y="406400"/>
                    <a:pt x="668841" y="406400"/>
                  </a:cubicBezTo>
                  <a:lnTo>
                    <a:pt x="203200" y="406400"/>
                  </a:lnTo>
                  <a:cubicBezTo>
                    <a:pt x="90976" y="406400"/>
                    <a:pt x="0" y="315424"/>
                    <a:pt x="0" y="203200"/>
                  </a:cubicBezTo>
                  <a:cubicBezTo>
                    <a:pt x="0" y="90976"/>
                    <a:pt x="90976" y="0"/>
                    <a:pt x="203200" y="0"/>
                  </a:cubicBezTo>
                  <a:close/>
                </a:path>
              </a:pathLst>
            </a:custGeom>
            <a:solidFill>
              <a:srgbClr val="374A5F"/>
            </a:solidFill>
          </p:spPr>
          <p:txBody>
            <a:bodyPr/>
            <a:lstStyle/>
            <a:p>
              <a:endParaRPr lang="es-GT" sz="700"/>
            </a:p>
          </p:txBody>
        </p:sp>
        <p:sp>
          <p:nvSpPr>
            <p:cNvPr id="5" name="TextBox 5"/>
            <p:cNvSpPr txBox="1"/>
            <p:nvPr/>
          </p:nvSpPr>
          <p:spPr>
            <a:xfrm>
              <a:off x="0" y="-57150"/>
              <a:ext cx="872041" cy="463550"/>
            </a:xfrm>
            <a:prstGeom prst="rect">
              <a:avLst/>
            </a:prstGeom>
          </p:spPr>
          <p:txBody>
            <a:bodyPr lIns="25400" tIns="25400" rIns="25400" bIns="25400" rtlCol="0" anchor="ctr"/>
            <a:lstStyle/>
            <a:p>
              <a:pPr algn="ctr">
                <a:lnSpc>
                  <a:spcPts val="1330"/>
                </a:lnSpc>
                <a:spcBef>
                  <a:spcPct val="0"/>
                </a:spcBef>
              </a:pPr>
              <a:endParaRPr sz="700"/>
            </a:p>
          </p:txBody>
        </p:sp>
      </p:grpSp>
      <p:grpSp>
        <p:nvGrpSpPr>
          <p:cNvPr id="6" name="Group 6"/>
          <p:cNvGrpSpPr/>
          <p:nvPr/>
        </p:nvGrpSpPr>
        <p:grpSpPr>
          <a:xfrm rot="2700000">
            <a:off x="4163769" y="2291153"/>
            <a:ext cx="6463110" cy="3012024"/>
            <a:chOff x="0" y="0"/>
            <a:chExt cx="872041" cy="406400"/>
          </a:xfrm>
        </p:grpSpPr>
        <p:sp>
          <p:nvSpPr>
            <p:cNvPr id="7" name="Freeform 7"/>
            <p:cNvSpPr/>
            <p:nvPr/>
          </p:nvSpPr>
          <p:spPr>
            <a:xfrm>
              <a:off x="0" y="0"/>
              <a:ext cx="872041" cy="406400"/>
            </a:xfrm>
            <a:custGeom>
              <a:avLst/>
              <a:gdLst/>
              <a:ahLst/>
              <a:cxnLst/>
              <a:rect l="l" t="t" r="r" b="b"/>
              <a:pathLst>
                <a:path w="872041" h="406400">
                  <a:moveTo>
                    <a:pt x="668841" y="0"/>
                  </a:moveTo>
                  <a:cubicBezTo>
                    <a:pt x="781065" y="0"/>
                    <a:pt x="872041" y="90976"/>
                    <a:pt x="872041" y="203200"/>
                  </a:cubicBezTo>
                  <a:cubicBezTo>
                    <a:pt x="872041" y="315424"/>
                    <a:pt x="781065" y="406400"/>
                    <a:pt x="668841" y="406400"/>
                  </a:cubicBezTo>
                  <a:lnTo>
                    <a:pt x="203200" y="406400"/>
                  </a:lnTo>
                  <a:cubicBezTo>
                    <a:pt x="90976" y="406400"/>
                    <a:pt x="0" y="315424"/>
                    <a:pt x="0" y="203200"/>
                  </a:cubicBezTo>
                  <a:cubicBezTo>
                    <a:pt x="0" y="90976"/>
                    <a:pt x="90976" y="0"/>
                    <a:pt x="203200" y="0"/>
                  </a:cubicBezTo>
                  <a:close/>
                </a:path>
              </a:pathLst>
            </a:custGeom>
            <a:solidFill>
              <a:srgbClr val="732833"/>
            </a:solidFill>
          </p:spPr>
          <p:txBody>
            <a:bodyPr/>
            <a:lstStyle/>
            <a:p>
              <a:endParaRPr lang="es-GT" sz="700"/>
            </a:p>
          </p:txBody>
        </p:sp>
        <p:sp>
          <p:nvSpPr>
            <p:cNvPr id="8" name="TextBox 8"/>
            <p:cNvSpPr txBox="1"/>
            <p:nvPr/>
          </p:nvSpPr>
          <p:spPr>
            <a:xfrm>
              <a:off x="0" y="-57150"/>
              <a:ext cx="872041" cy="463550"/>
            </a:xfrm>
            <a:prstGeom prst="rect">
              <a:avLst/>
            </a:prstGeom>
          </p:spPr>
          <p:txBody>
            <a:bodyPr lIns="25400" tIns="25400" rIns="25400" bIns="25400" rtlCol="0" anchor="ctr"/>
            <a:lstStyle/>
            <a:p>
              <a:pPr algn="ctr">
                <a:lnSpc>
                  <a:spcPts val="1330"/>
                </a:lnSpc>
                <a:spcBef>
                  <a:spcPct val="0"/>
                </a:spcBef>
              </a:pPr>
              <a:endParaRPr sz="700"/>
            </a:p>
          </p:txBody>
        </p:sp>
      </p:grpSp>
      <p:grpSp>
        <p:nvGrpSpPr>
          <p:cNvPr id="9" name="Group 9"/>
          <p:cNvGrpSpPr/>
          <p:nvPr/>
        </p:nvGrpSpPr>
        <p:grpSpPr>
          <a:xfrm>
            <a:off x="1669752" y="954518"/>
            <a:ext cx="391818" cy="39181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11" name="TextBox 11"/>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2" name="Freeform 12"/>
          <p:cNvSpPr/>
          <p:nvPr/>
        </p:nvSpPr>
        <p:spPr>
          <a:xfrm>
            <a:off x="4534035" y="981006"/>
            <a:ext cx="3181488" cy="3181488"/>
          </a:xfrm>
          <a:custGeom>
            <a:avLst/>
            <a:gdLst/>
            <a:ahLst/>
            <a:cxnLst/>
            <a:rect l="l" t="t" r="r" b="b"/>
            <a:pathLst>
              <a:path w="6362976" h="6362976">
                <a:moveTo>
                  <a:pt x="0" y="0"/>
                </a:moveTo>
                <a:lnTo>
                  <a:pt x="6362976" y="0"/>
                </a:lnTo>
                <a:lnTo>
                  <a:pt x="6362976" y="6362976"/>
                </a:lnTo>
                <a:lnTo>
                  <a:pt x="0" y="6362976"/>
                </a:lnTo>
                <a:lnTo>
                  <a:pt x="0" y="0"/>
                </a:lnTo>
                <a:close/>
              </a:path>
            </a:pathLst>
          </a:custGeom>
          <a:blipFill>
            <a:blip r:embed="rId3">
              <a:alphaModFix amt="84000"/>
              <a:extLst>
                <a:ext uri="{96DAC541-7B7A-43D3-8B79-37D633B846F1}">
                  <asvg:svgBlip xmlns="" xmlns:asvg="http://schemas.microsoft.com/office/drawing/2016/SVG/main" r:embed="rId4"/>
                </a:ext>
              </a:extLst>
            </a:blip>
            <a:stretch>
              <a:fillRect/>
            </a:stretch>
          </a:blipFill>
        </p:spPr>
        <p:txBody>
          <a:bodyPr/>
          <a:lstStyle/>
          <a:p>
            <a:endParaRPr lang="es-GT" sz="700"/>
          </a:p>
        </p:txBody>
      </p:sp>
      <p:grpSp>
        <p:nvGrpSpPr>
          <p:cNvPr id="15" name="Group 15"/>
          <p:cNvGrpSpPr/>
          <p:nvPr/>
        </p:nvGrpSpPr>
        <p:grpSpPr>
          <a:xfrm>
            <a:off x="-1390336" y="2718150"/>
            <a:ext cx="5435694" cy="506963"/>
            <a:chOff x="0" y="0"/>
            <a:chExt cx="8600293" cy="406400"/>
          </a:xfrm>
        </p:grpSpPr>
        <p:sp>
          <p:nvSpPr>
            <p:cNvPr id="16" name="Freeform 16"/>
            <p:cNvSpPr/>
            <p:nvPr/>
          </p:nvSpPr>
          <p:spPr>
            <a:xfrm>
              <a:off x="0" y="0"/>
              <a:ext cx="8600293" cy="406400"/>
            </a:xfrm>
            <a:custGeom>
              <a:avLst/>
              <a:gdLst/>
              <a:ahLst/>
              <a:cxnLst/>
              <a:rect l="l" t="t" r="r" b="b"/>
              <a:pathLst>
                <a:path w="8600293" h="406400">
                  <a:moveTo>
                    <a:pt x="8397093" y="0"/>
                  </a:moveTo>
                  <a:cubicBezTo>
                    <a:pt x="8509317" y="0"/>
                    <a:pt x="8600293" y="90976"/>
                    <a:pt x="8600293" y="203200"/>
                  </a:cubicBezTo>
                  <a:cubicBezTo>
                    <a:pt x="8600293" y="315424"/>
                    <a:pt x="8509317" y="406400"/>
                    <a:pt x="8397093" y="406400"/>
                  </a:cubicBezTo>
                  <a:lnTo>
                    <a:pt x="203200" y="406400"/>
                  </a:lnTo>
                  <a:cubicBezTo>
                    <a:pt x="90976" y="406400"/>
                    <a:pt x="0" y="315424"/>
                    <a:pt x="0" y="203200"/>
                  </a:cubicBezTo>
                  <a:cubicBezTo>
                    <a:pt x="0" y="90976"/>
                    <a:pt x="90976" y="0"/>
                    <a:pt x="203200" y="0"/>
                  </a:cubicBezTo>
                  <a:close/>
                </a:path>
              </a:pathLst>
            </a:custGeom>
            <a:solidFill>
              <a:srgbClr val="D6A853"/>
            </a:solidFill>
          </p:spPr>
          <p:txBody>
            <a:bodyPr/>
            <a:lstStyle/>
            <a:p>
              <a:endParaRPr lang="es-GT" sz="700"/>
            </a:p>
          </p:txBody>
        </p:sp>
        <p:sp>
          <p:nvSpPr>
            <p:cNvPr id="17" name="TextBox 17"/>
            <p:cNvSpPr txBox="1"/>
            <p:nvPr/>
          </p:nvSpPr>
          <p:spPr>
            <a:xfrm>
              <a:off x="0" y="-57150"/>
              <a:ext cx="8600293" cy="463550"/>
            </a:xfrm>
            <a:prstGeom prst="rect">
              <a:avLst/>
            </a:prstGeom>
          </p:spPr>
          <p:txBody>
            <a:bodyPr lIns="25400" tIns="25400" rIns="25400" bIns="25400" rtlCol="0" anchor="ctr"/>
            <a:lstStyle/>
            <a:p>
              <a:pPr algn="ctr">
                <a:lnSpc>
                  <a:spcPts val="1330"/>
                </a:lnSpc>
              </a:pPr>
              <a:endParaRPr sz="700"/>
            </a:p>
          </p:txBody>
        </p:sp>
      </p:grpSp>
      <p:grpSp>
        <p:nvGrpSpPr>
          <p:cNvPr id="18" name="Group 18"/>
          <p:cNvGrpSpPr/>
          <p:nvPr/>
        </p:nvGrpSpPr>
        <p:grpSpPr>
          <a:xfrm>
            <a:off x="4694741" y="163469"/>
            <a:ext cx="802677" cy="80267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20" name="TextBox 20"/>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21" name="Group 21"/>
          <p:cNvGrpSpPr/>
          <p:nvPr/>
        </p:nvGrpSpPr>
        <p:grpSpPr>
          <a:xfrm>
            <a:off x="4637110" y="4069046"/>
            <a:ext cx="458969" cy="45896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23" name="TextBox 23"/>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24" name="TextBox 24"/>
          <p:cNvSpPr txBox="1"/>
          <p:nvPr/>
        </p:nvSpPr>
        <p:spPr>
          <a:xfrm>
            <a:off x="164108" y="1734741"/>
            <a:ext cx="3931384" cy="468846"/>
          </a:xfrm>
          <a:prstGeom prst="rect">
            <a:avLst/>
          </a:prstGeom>
        </p:spPr>
        <p:txBody>
          <a:bodyPr lIns="0" tIns="0" rIns="0" bIns="0" rtlCol="0" anchor="t">
            <a:spAutoFit/>
          </a:bodyPr>
          <a:lstStyle/>
          <a:p>
            <a:pPr>
              <a:lnSpc>
                <a:spcPts val="4030"/>
              </a:lnSpc>
            </a:pPr>
            <a:r>
              <a:rPr lang="en-US" sz="2879" dirty="0" smtClean="0">
                <a:solidFill>
                  <a:srgbClr val="732833"/>
                </a:solidFill>
                <a:latin typeface="Montserrat Bold"/>
              </a:rPr>
              <a:t>EL PODER DEL</a:t>
            </a:r>
            <a:endParaRPr lang="en-US" sz="2879" dirty="0">
              <a:solidFill>
                <a:srgbClr val="732833"/>
              </a:solidFill>
              <a:latin typeface="Montserrat Bold"/>
            </a:endParaRPr>
          </a:p>
        </p:txBody>
      </p:sp>
      <p:sp>
        <p:nvSpPr>
          <p:cNvPr id="25" name="TextBox 25"/>
          <p:cNvSpPr txBox="1"/>
          <p:nvPr/>
        </p:nvSpPr>
        <p:spPr>
          <a:xfrm>
            <a:off x="113092" y="2065717"/>
            <a:ext cx="4619829" cy="678519"/>
          </a:xfrm>
          <a:prstGeom prst="rect">
            <a:avLst/>
          </a:prstGeom>
        </p:spPr>
        <p:txBody>
          <a:bodyPr wrap="square" lIns="0" tIns="0" rIns="0" bIns="0" rtlCol="0" anchor="t">
            <a:spAutoFit/>
          </a:bodyPr>
          <a:lstStyle/>
          <a:p>
            <a:pPr>
              <a:lnSpc>
                <a:spcPts val="5786"/>
              </a:lnSpc>
            </a:pPr>
            <a:r>
              <a:rPr lang="en-US" sz="4133" dirty="0" smtClean="0">
                <a:solidFill>
                  <a:srgbClr val="374A5F"/>
                </a:solidFill>
                <a:latin typeface="Montserrat Bold"/>
              </a:rPr>
              <a:t>ESPÍRITU SANTO</a:t>
            </a:r>
            <a:endParaRPr lang="en-US" sz="4133" dirty="0">
              <a:solidFill>
                <a:srgbClr val="374A5F"/>
              </a:solidFill>
              <a:latin typeface="Montserrat Bold"/>
            </a:endParaRPr>
          </a:p>
        </p:txBody>
      </p:sp>
      <p:sp>
        <p:nvSpPr>
          <p:cNvPr id="27" name="TextBox 27"/>
          <p:cNvSpPr txBox="1"/>
          <p:nvPr/>
        </p:nvSpPr>
        <p:spPr>
          <a:xfrm>
            <a:off x="137963" y="2960260"/>
            <a:ext cx="4396072" cy="269882"/>
          </a:xfrm>
          <a:prstGeom prst="rect">
            <a:avLst/>
          </a:prstGeom>
        </p:spPr>
        <p:txBody>
          <a:bodyPr wrap="square" lIns="0" tIns="0" rIns="0" bIns="0" rtlCol="0" anchor="t">
            <a:spAutoFit/>
          </a:bodyPr>
          <a:lstStyle/>
          <a:p>
            <a:pPr algn="just">
              <a:lnSpc>
                <a:spcPts val="1500"/>
              </a:lnSpc>
            </a:pPr>
            <a:r>
              <a:rPr lang="en-US" sz="2400" b="1" dirty="0" smtClean="0">
                <a:solidFill>
                  <a:schemeClr val="bg1"/>
                </a:solidFill>
                <a:latin typeface="Adobe Gothic Std B" pitchFamily="34" charset="-128"/>
                <a:ea typeface="Adobe Gothic Std B" pitchFamily="34" charset="-128"/>
                <a:cs typeface="Montserrat Bold" panose="020B0604020202020204" charset="0"/>
              </a:rPr>
              <a:t>Para las </a:t>
            </a:r>
            <a:r>
              <a:rPr lang="en-US" sz="3600" b="1" dirty="0" err="1" smtClean="0">
                <a:solidFill>
                  <a:schemeClr val="bg1"/>
                </a:solidFill>
                <a:latin typeface="Adobe Gothic Std B" pitchFamily="34" charset="-128"/>
                <a:ea typeface="Adobe Gothic Std B" pitchFamily="34" charset="-128"/>
                <a:cs typeface="Montserrat Bold" panose="020B0604020202020204" charset="0"/>
              </a:rPr>
              <a:t>misiones</a:t>
            </a:r>
            <a:endParaRPr lang="en-US" sz="2400" b="1" dirty="0">
              <a:solidFill>
                <a:schemeClr val="bg1"/>
              </a:solidFill>
              <a:latin typeface="Adobe Gothic Std B" pitchFamily="34" charset="-128"/>
              <a:ea typeface="Adobe Gothic Std B" pitchFamily="34" charset="-128"/>
              <a:cs typeface="Montserrat Bold" panose="020B0604020202020204" charset="0"/>
            </a:endParaRPr>
          </a:p>
        </p:txBody>
      </p:sp>
      <p:sp>
        <p:nvSpPr>
          <p:cNvPr id="36" name="Freeform 36"/>
          <p:cNvSpPr/>
          <p:nvPr/>
        </p:nvSpPr>
        <p:spPr>
          <a:xfrm>
            <a:off x="2061569" y="-1281738"/>
            <a:ext cx="1624965" cy="1624965"/>
          </a:xfrm>
          <a:custGeom>
            <a:avLst/>
            <a:gdLst/>
            <a:ahLst/>
            <a:cxnLst/>
            <a:rect l="l" t="t" r="r" b="b"/>
            <a:pathLst>
              <a:path w="3249930" h="3249930">
                <a:moveTo>
                  <a:pt x="0" y="0"/>
                </a:moveTo>
                <a:lnTo>
                  <a:pt x="3249930" y="0"/>
                </a:lnTo>
                <a:lnTo>
                  <a:pt x="3249930" y="3249930"/>
                </a:lnTo>
                <a:lnTo>
                  <a:pt x="0" y="3249930"/>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txBody>
          <a:bodyPr/>
          <a:lstStyle/>
          <a:p>
            <a:endParaRPr lang="es-GT" sz="700"/>
          </a:p>
        </p:txBody>
      </p:sp>
      <p:sp>
        <p:nvSpPr>
          <p:cNvPr id="37" name="Freeform 37"/>
          <p:cNvSpPr/>
          <p:nvPr/>
        </p:nvSpPr>
        <p:spPr>
          <a:xfrm rot="-10800000">
            <a:off x="-32838" y="3528121"/>
            <a:ext cx="2375606" cy="2111599"/>
          </a:xfrm>
          <a:custGeom>
            <a:avLst/>
            <a:gdLst/>
            <a:ahLst/>
            <a:cxnLst/>
            <a:rect l="l" t="t" r="r" b="b"/>
            <a:pathLst>
              <a:path w="4751212" h="4223198">
                <a:moveTo>
                  <a:pt x="0" y="0"/>
                </a:moveTo>
                <a:lnTo>
                  <a:pt x="4751213" y="0"/>
                </a:lnTo>
                <a:lnTo>
                  <a:pt x="4751213" y="4223198"/>
                </a:lnTo>
                <a:lnTo>
                  <a:pt x="0" y="4223198"/>
                </a:lnTo>
                <a:lnTo>
                  <a:pt x="0" y="0"/>
                </a:lnTo>
                <a:close/>
              </a:path>
            </a:pathLst>
          </a:custGeom>
          <a:blipFill>
            <a:blip r:embed="rId8"/>
            <a:stretch>
              <a:fillRect l="-43245" t="-44160" r="-50946" b="-185193"/>
            </a:stretch>
          </a:blipFill>
        </p:spPr>
        <p:txBody>
          <a:bodyPr/>
          <a:lstStyle/>
          <a:p>
            <a:endParaRPr lang="es-GT" sz="700"/>
          </a:p>
        </p:txBody>
      </p:sp>
      <p:grpSp>
        <p:nvGrpSpPr>
          <p:cNvPr id="43" name="Grupo 42">
            <a:extLst>
              <a:ext uri="{FF2B5EF4-FFF2-40B4-BE49-F238E27FC236}">
                <a16:creationId xmlns="" xmlns:a16="http://schemas.microsoft.com/office/drawing/2014/main" id="{641E9F27-F9C3-74A8-C0E8-E7F9F367AEAE}"/>
              </a:ext>
            </a:extLst>
          </p:cNvPr>
          <p:cNvGrpSpPr/>
          <p:nvPr/>
        </p:nvGrpSpPr>
        <p:grpSpPr>
          <a:xfrm>
            <a:off x="-6137" y="83488"/>
            <a:ext cx="1278458" cy="964649"/>
            <a:chOff x="3064409" y="49193"/>
            <a:chExt cx="6015052" cy="4538603"/>
          </a:xfrm>
        </p:grpSpPr>
        <p:pic>
          <p:nvPicPr>
            <p:cNvPr id="44" name="Imagen 43" descr="Icono&#10;&#10;Descripción generada automáticamente">
              <a:extLst>
                <a:ext uri="{FF2B5EF4-FFF2-40B4-BE49-F238E27FC236}">
                  <a16:creationId xmlns="" xmlns:a16="http://schemas.microsoft.com/office/drawing/2014/main" id="{67D4045F-1DDE-7794-0256-7C065D7A4F67}"/>
                </a:ext>
              </a:extLst>
            </p:cNvPr>
            <p:cNvPicPr>
              <a:picLocks noChangeAspect="1"/>
            </p:cNvPicPr>
            <p:nvPr/>
          </p:nvPicPr>
          <p:blipFill rotWithShape="1">
            <a:blip r:embed="rId9"/>
            <a:srcRect l="33704" r="20928"/>
            <a:stretch/>
          </p:blipFill>
          <p:spPr>
            <a:xfrm>
              <a:off x="5561471" y="225982"/>
              <a:ext cx="3517990" cy="4361814"/>
            </a:xfrm>
            <a:prstGeom prst="rect">
              <a:avLst/>
            </a:prstGeom>
          </p:spPr>
        </p:pic>
        <p:pic>
          <p:nvPicPr>
            <p:cNvPr id="45" name="Imagen 44" descr="Texto&#10;&#10;Descripción generada automáticamente">
              <a:extLst>
                <a:ext uri="{FF2B5EF4-FFF2-40B4-BE49-F238E27FC236}">
                  <a16:creationId xmlns="" xmlns:a16="http://schemas.microsoft.com/office/drawing/2014/main" id="{CE85CFC7-08C0-7361-6CF7-1024338E672C}"/>
                </a:ext>
              </a:extLst>
            </p:cNvPr>
            <p:cNvPicPr>
              <a:picLocks noChangeAspect="1"/>
            </p:cNvPicPr>
            <p:nvPr/>
          </p:nvPicPr>
          <p:blipFill rotWithShape="1">
            <a:blip r:embed="rId10"/>
            <a:srcRect l="27961"/>
            <a:stretch/>
          </p:blipFill>
          <p:spPr>
            <a:xfrm>
              <a:off x="3064409" y="49193"/>
              <a:ext cx="4422390" cy="3453152"/>
            </a:xfrm>
            <a:prstGeom prst="rect">
              <a:avLst/>
            </a:prstGeom>
          </p:spPr>
        </p:pic>
      </p:grpSp>
      <p:grpSp>
        <p:nvGrpSpPr>
          <p:cNvPr id="46" name="Group 38"/>
          <p:cNvGrpSpPr/>
          <p:nvPr/>
        </p:nvGrpSpPr>
        <p:grpSpPr>
          <a:xfrm>
            <a:off x="4667781" y="1164851"/>
            <a:ext cx="3083785" cy="3083785"/>
            <a:chOff x="0" y="0"/>
            <a:chExt cx="1977075" cy="1977075"/>
          </a:xfrm>
        </p:grpSpPr>
        <p:sp>
          <p:nvSpPr>
            <p:cNvPr id="47" name="Freeform 39"/>
            <p:cNvSpPr/>
            <p:nvPr/>
          </p:nvSpPr>
          <p:spPr>
            <a:xfrm>
              <a:off x="0" y="0"/>
              <a:ext cx="1977075" cy="1977075"/>
            </a:xfrm>
            <a:custGeom>
              <a:avLst/>
              <a:gdLst/>
              <a:ahLst/>
              <a:cxnLst/>
              <a:rect l="l" t="t" r="r" b="b"/>
              <a:pathLst>
                <a:path w="1977075" h="1977075">
                  <a:moveTo>
                    <a:pt x="0" y="0"/>
                  </a:moveTo>
                  <a:lnTo>
                    <a:pt x="1977075" y="0"/>
                  </a:lnTo>
                  <a:lnTo>
                    <a:pt x="1977075" y="1977075"/>
                  </a:lnTo>
                  <a:lnTo>
                    <a:pt x="0" y="197707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s-GT" sz="700"/>
            </a:p>
          </p:txBody>
        </p:sp>
        <p:sp>
          <p:nvSpPr>
            <p:cNvPr id="48" name="Freeform 40"/>
            <p:cNvSpPr/>
            <p:nvPr/>
          </p:nvSpPr>
          <p:spPr>
            <a:xfrm>
              <a:off x="92039" y="3451"/>
              <a:ext cx="1775338" cy="1775338"/>
            </a:xfrm>
            <a:custGeom>
              <a:avLst/>
              <a:gdLst/>
              <a:ahLst/>
              <a:cxnLst/>
              <a:rect l="l" t="t" r="r" b="b"/>
              <a:pathLst>
                <a:path w="1775338" h="1775338">
                  <a:moveTo>
                    <a:pt x="0" y="0"/>
                  </a:moveTo>
                  <a:lnTo>
                    <a:pt x="1775338" y="0"/>
                  </a:lnTo>
                  <a:lnTo>
                    <a:pt x="1775338" y="1775338"/>
                  </a:lnTo>
                  <a:lnTo>
                    <a:pt x="0" y="177533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s-GT" sz="700"/>
            </a:p>
          </p:txBody>
        </p:sp>
        <p:sp>
          <p:nvSpPr>
            <p:cNvPr id="49" name="Freeform 41"/>
            <p:cNvSpPr/>
            <p:nvPr/>
          </p:nvSpPr>
          <p:spPr>
            <a:xfrm>
              <a:off x="181674" y="84257"/>
              <a:ext cx="1613727" cy="1613727"/>
            </a:xfrm>
            <a:custGeom>
              <a:avLst/>
              <a:gdLst/>
              <a:ahLst/>
              <a:cxnLst/>
              <a:rect l="l" t="t" r="r" b="b"/>
              <a:pathLst>
                <a:path w="1613727" h="1613727">
                  <a:moveTo>
                    <a:pt x="0" y="0"/>
                  </a:moveTo>
                  <a:lnTo>
                    <a:pt x="1613727" y="0"/>
                  </a:lnTo>
                  <a:lnTo>
                    <a:pt x="1613727" y="1613727"/>
                  </a:lnTo>
                  <a:lnTo>
                    <a:pt x="0" y="161372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s-GT" sz="700"/>
            </a:p>
          </p:txBody>
        </p:sp>
        <p:sp>
          <p:nvSpPr>
            <p:cNvPr id="50" name="Freeform 42"/>
            <p:cNvSpPr/>
            <p:nvPr/>
          </p:nvSpPr>
          <p:spPr>
            <a:xfrm>
              <a:off x="218266" y="0"/>
              <a:ext cx="1540543" cy="1731371"/>
            </a:xfrm>
            <a:custGeom>
              <a:avLst/>
              <a:gdLst/>
              <a:ahLst/>
              <a:cxnLst/>
              <a:rect l="l" t="t" r="r" b="b"/>
              <a:pathLst>
                <a:path w="1540543" h="1731371">
                  <a:moveTo>
                    <a:pt x="0" y="0"/>
                  </a:moveTo>
                  <a:lnTo>
                    <a:pt x="1540543" y="0"/>
                  </a:lnTo>
                  <a:lnTo>
                    <a:pt x="1540543" y="1731371"/>
                  </a:lnTo>
                  <a:lnTo>
                    <a:pt x="0" y="1731371"/>
                  </a:lnTo>
                  <a:lnTo>
                    <a:pt x="0" y="0"/>
                  </a:lnTo>
                  <a:close/>
                </a:path>
              </a:pathLst>
            </a:custGeom>
            <a:blipFill>
              <a:blip r:embed="rId15"/>
              <a:stretch>
                <a:fillRect/>
              </a:stretch>
            </a:blipFill>
          </p:spPr>
          <p:txBody>
            <a:bodyPr/>
            <a:lstStyle/>
            <a:p>
              <a:endParaRPr lang="es-GT" sz="7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grpSp>
        <p:nvGrpSpPr>
          <p:cNvPr id="2" name="Group 3">
            <a:extLst>
              <a:ext uri="{FF2B5EF4-FFF2-40B4-BE49-F238E27FC236}">
                <a16:creationId xmlns="" xmlns:a16="http://schemas.microsoft.com/office/drawing/2014/main" id="{1DF00CA7-8CA5-3431-BD58-DF50E62E3507}"/>
              </a:ext>
            </a:extLst>
          </p:cNvPr>
          <p:cNvGrpSpPr/>
          <p:nvPr/>
        </p:nvGrpSpPr>
        <p:grpSpPr>
          <a:xfrm>
            <a:off x="206117" y="73940"/>
            <a:ext cx="564583" cy="577800"/>
            <a:chOff x="0" y="0"/>
            <a:chExt cx="812800" cy="812800"/>
          </a:xfrm>
        </p:grpSpPr>
        <p:sp>
          <p:nvSpPr>
            <p:cNvPr id="3" name="Freeform 4">
              <a:extLst>
                <a:ext uri="{FF2B5EF4-FFF2-40B4-BE49-F238E27FC236}">
                  <a16:creationId xmlns="" xmlns:a16="http://schemas.microsoft.com/office/drawing/2014/main" id="{24777F7F-0876-0E1A-D307-F862D64F2F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4" name="TextBox 5">
              <a:extLst>
                <a:ext uri="{FF2B5EF4-FFF2-40B4-BE49-F238E27FC236}">
                  <a16:creationId xmlns="" xmlns:a16="http://schemas.microsoft.com/office/drawing/2014/main" id="{511655E4-7B12-7954-0AB7-C03103573E38}"/>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5" name="Group 7">
            <a:extLst>
              <a:ext uri="{FF2B5EF4-FFF2-40B4-BE49-F238E27FC236}">
                <a16:creationId xmlns="" xmlns:a16="http://schemas.microsoft.com/office/drawing/2014/main" id="{2B13007C-1662-2CFC-47A2-E1749123136E}"/>
              </a:ext>
            </a:extLst>
          </p:cNvPr>
          <p:cNvGrpSpPr/>
          <p:nvPr/>
        </p:nvGrpSpPr>
        <p:grpSpPr>
          <a:xfrm>
            <a:off x="259047" y="816765"/>
            <a:ext cx="458969" cy="458969"/>
            <a:chOff x="0" y="0"/>
            <a:chExt cx="812800" cy="812800"/>
          </a:xfrm>
        </p:grpSpPr>
        <p:sp>
          <p:nvSpPr>
            <p:cNvPr id="6" name="Freeform 8">
              <a:extLst>
                <a:ext uri="{FF2B5EF4-FFF2-40B4-BE49-F238E27FC236}">
                  <a16:creationId xmlns="" xmlns:a16="http://schemas.microsoft.com/office/drawing/2014/main" id="{750E1E6C-6F48-CC74-E4F7-2AF3BF7B27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7" name="TextBox 9">
              <a:extLst>
                <a:ext uri="{FF2B5EF4-FFF2-40B4-BE49-F238E27FC236}">
                  <a16:creationId xmlns="" xmlns:a16="http://schemas.microsoft.com/office/drawing/2014/main" id="{A404EB04-4D78-AD70-947D-F1B9C076F120}"/>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0" name="Subtítulo 9">
            <a:extLst>
              <a:ext uri="{FF2B5EF4-FFF2-40B4-BE49-F238E27FC236}">
                <a16:creationId xmlns="" xmlns:a16="http://schemas.microsoft.com/office/drawing/2014/main" id="{5B3BF938-1365-3C39-294A-8670609E3EFE}"/>
              </a:ext>
            </a:extLst>
          </p:cNvPr>
          <p:cNvSpPr>
            <a:spLocks noGrp="1"/>
          </p:cNvSpPr>
          <p:nvPr>
            <p:ph type="subTitle" idx="1"/>
          </p:nvPr>
        </p:nvSpPr>
        <p:spPr>
          <a:xfrm>
            <a:off x="770700" y="882536"/>
            <a:ext cx="7662600" cy="3392400"/>
          </a:xfrm>
        </p:spPr>
        <p:txBody>
          <a:bodyPr/>
          <a:lstStyle/>
          <a:p>
            <a:pPr algn="just"/>
            <a:r>
              <a:rPr lang="es-VE" sz="2800" dirty="0"/>
              <a:t>Sin Espíritu Santo no hay misiones. </a:t>
            </a:r>
            <a:r>
              <a:rPr lang="es-VE" sz="2800" dirty="0" smtClean="0"/>
              <a:t>Dios </a:t>
            </a:r>
            <a:r>
              <a:rPr lang="es-VE" sz="2800" dirty="0"/>
              <a:t>es el mejor estratega</a:t>
            </a:r>
            <a:r>
              <a:rPr lang="es-VE" sz="2800" dirty="0" smtClean="0"/>
              <a:t>.</a:t>
            </a:r>
          </a:p>
          <a:p>
            <a:pPr algn="just"/>
            <a:endParaRPr lang="es-VE" sz="2800" dirty="0"/>
          </a:p>
          <a:p>
            <a:pPr algn="just"/>
            <a:r>
              <a:rPr lang="es-VE" sz="2800" dirty="0" smtClean="0"/>
              <a:t>Con </a:t>
            </a:r>
            <a:r>
              <a:rPr lang="es-VE" sz="2800" dirty="0"/>
              <a:t>el derramamiento del Espíritu Santo, Dios entregó a la Iglesia la herramienta necesaria para llevar a cabo su misión</a:t>
            </a:r>
            <a:r>
              <a:rPr lang="es-VE" sz="2800" dirty="0" smtClean="0"/>
              <a:t>:              </a:t>
            </a:r>
            <a:r>
              <a:rPr lang="es-VE" sz="2800" dirty="0"/>
              <a:t>El Espíritu Santo nos guía a dónde ir</a:t>
            </a:r>
            <a:r>
              <a:rPr lang="es-VE" sz="2800" dirty="0" smtClean="0"/>
              <a:t>.</a:t>
            </a:r>
          </a:p>
        </p:txBody>
      </p:sp>
      <p:grpSp>
        <p:nvGrpSpPr>
          <p:cNvPr id="13" name="Grupo 12">
            <a:extLst>
              <a:ext uri="{FF2B5EF4-FFF2-40B4-BE49-F238E27FC236}">
                <a16:creationId xmlns="" xmlns:a16="http://schemas.microsoft.com/office/drawing/2014/main" id="{CCD57DDB-FEDB-7360-BB44-A1E2D8986828}"/>
              </a:ext>
            </a:extLst>
          </p:cNvPr>
          <p:cNvGrpSpPr/>
          <p:nvPr/>
        </p:nvGrpSpPr>
        <p:grpSpPr>
          <a:xfrm>
            <a:off x="41736" y="4116415"/>
            <a:ext cx="1278458" cy="964649"/>
            <a:chOff x="3064409" y="49193"/>
            <a:chExt cx="6015052" cy="4538603"/>
          </a:xfrm>
        </p:grpSpPr>
        <p:pic>
          <p:nvPicPr>
            <p:cNvPr id="14" name="Imagen 13" descr="Icono&#10;&#10;Descripción generada automáticamente">
              <a:extLst>
                <a:ext uri="{FF2B5EF4-FFF2-40B4-BE49-F238E27FC236}">
                  <a16:creationId xmlns="" xmlns:a16="http://schemas.microsoft.com/office/drawing/2014/main" id="{84DA0A79-608A-AA0F-B3B2-F1E3BF297561}"/>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15" name="Imagen 14" descr="Texto&#10;&#10;Descripción generada automáticamente">
              <a:extLst>
                <a:ext uri="{FF2B5EF4-FFF2-40B4-BE49-F238E27FC236}">
                  <a16:creationId xmlns="" xmlns:a16="http://schemas.microsoft.com/office/drawing/2014/main" id="{315FAFC4-5F05-8217-0BEB-6C6222BF14F4}"/>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16" name="Freeform 23">
            <a:extLst>
              <a:ext uri="{FF2B5EF4-FFF2-40B4-BE49-F238E27FC236}">
                <a16:creationId xmlns="" xmlns:a16="http://schemas.microsoft.com/office/drawing/2014/main" id="{B1A44335-EB74-8AD2-9DE9-B6B121E2551F}"/>
              </a:ext>
            </a:extLst>
          </p:cNvPr>
          <p:cNvSpPr/>
          <p:nvPr/>
        </p:nvSpPr>
        <p:spPr>
          <a:xfrm>
            <a:off x="8004010" y="58043"/>
            <a:ext cx="1135059" cy="1054725"/>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Tree>
    <p:extLst>
      <p:ext uri="{BB962C8B-B14F-4D97-AF65-F5344CB8AC3E}">
        <p14:creationId xmlns:p14="http://schemas.microsoft.com/office/powerpoint/2010/main" val="86941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rot="4936488">
            <a:off x="-2705406" y="-645394"/>
            <a:ext cx="6476933" cy="6065861"/>
            <a:chOff x="0" y="0"/>
            <a:chExt cx="6811205" cy="6349975"/>
          </a:xfrm>
        </p:grpSpPr>
        <p:sp>
          <p:nvSpPr>
            <p:cNvPr id="9" name="Freeform 9"/>
            <p:cNvSpPr/>
            <p:nvPr/>
          </p:nvSpPr>
          <p:spPr>
            <a:xfrm>
              <a:off x="0" y="0"/>
              <a:ext cx="6811205" cy="6349975"/>
            </a:xfrm>
            <a:custGeom>
              <a:avLst/>
              <a:gdLst/>
              <a:ahLst/>
              <a:cxnLst/>
              <a:rect l="l" t="t" r="r" b="b"/>
              <a:pathLst>
                <a:path w="6811205" h="6349975">
                  <a:moveTo>
                    <a:pt x="6811205" y="3175025"/>
                  </a:moveTo>
                  <a:cubicBezTo>
                    <a:pt x="6811205" y="4928451"/>
                    <a:pt x="5286435" y="6349975"/>
                    <a:pt x="3405603" y="6349975"/>
                  </a:cubicBezTo>
                  <a:cubicBezTo>
                    <a:pt x="1524743" y="6349975"/>
                    <a:pt x="0" y="4928451"/>
                    <a:pt x="0" y="3175025"/>
                  </a:cubicBezTo>
                  <a:cubicBezTo>
                    <a:pt x="0" y="1421511"/>
                    <a:pt x="1524743" y="0"/>
                    <a:pt x="3405603" y="0"/>
                  </a:cubicBezTo>
                  <a:cubicBezTo>
                    <a:pt x="5286463" y="0"/>
                    <a:pt x="6811205" y="1421511"/>
                    <a:pt x="6811205" y="3175025"/>
                  </a:cubicBezTo>
                  <a:close/>
                </a:path>
              </a:pathLst>
            </a:custGeom>
            <a:blipFill>
              <a:blip r:embed="rId2"/>
              <a:stretch>
                <a:fillRect l="-42078" t="-8232" r="-42078"/>
              </a:stretch>
            </a:blipFill>
          </p:spPr>
          <p:txBody>
            <a:bodyPr/>
            <a:lstStyle/>
            <a:p>
              <a:endParaRPr lang="es-GT" sz="700"/>
            </a:p>
          </p:txBody>
        </p:sp>
      </p:grpSp>
      <p:grpSp>
        <p:nvGrpSpPr>
          <p:cNvPr id="10" name="Group 10"/>
          <p:cNvGrpSpPr/>
          <p:nvPr/>
        </p:nvGrpSpPr>
        <p:grpSpPr>
          <a:xfrm rot="-7764273">
            <a:off x="8069649" y="4772095"/>
            <a:ext cx="1795100" cy="393996"/>
            <a:chOff x="0" y="0"/>
            <a:chExt cx="1851613" cy="406400"/>
          </a:xfrm>
        </p:grpSpPr>
        <p:sp>
          <p:nvSpPr>
            <p:cNvPr id="11" name="Freeform 11"/>
            <p:cNvSpPr/>
            <p:nvPr/>
          </p:nvSpPr>
          <p:spPr>
            <a:xfrm>
              <a:off x="0" y="0"/>
              <a:ext cx="1851613" cy="406400"/>
            </a:xfrm>
            <a:custGeom>
              <a:avLst/>
              <a:gdLst/>
              <a:ahLst/>
              <a:cxnLst/>
              <a:rect l="l" t="t" r="r" b="b"/>
              <a:pathLst>
                <a:path w="1851613" h="406400">
                  <a:moveTo>
                    <a:pt x="1648413" y="0"/>
                  </a:moveTo>
                  <a:cubicBezTo>
                    <a:pt x="1760637" y="0"/>
                    <a:pt x="1851613" y="90976"/>
                    <a:pt x="1851613" y="203200"/>
                  </a:cubicBezTo>
                  <a:cubicBezTo>
                    <a:pt x="1851613" y="315424"/>
                    <a:pt x="1760637" y="406400"/>
                    <a:pt x="1648413" y="406400"/>
                  </a:cubicBezTo>
                  <a:lnTo>
                    <a:pt x="203200" y="406400"/>
                  </a:lnTo>
                  <a:cubicBezTo>
                    <a:pt x="90976" y="406400"/>
                    <a:pt x="0" y="315424"/>
                    <a:pt x="0" y="203200"/>
                  </a:cubicBezTo>
                  <a:cubicBezTo>
                    <a:pt x="0" y="90976"/>
                    <a:pt x="90976" y="0"/>
                    <a:pt x="203200" y="0"/>
                  </a:cubicBezTo>
                  <a:close/>
                </a:path>
              </a:pathLst>
            </a:custGeom>
            <a:solidFill>
              <a:srgbClr val="D6A853"/>
            </a:solidFill>
          </p:spPr>
          <p:txBody>
            <a:bodyPr/>
            <a:lstStyle/>
            <a:p>
              <a:endParaRPr lang="es-GT" sz="700"/>
            </a:p>
          </p:txBody>
        </p:sp>
        <p:sp>
          <p:nvSpPr>
            <p:cNvPr id="12" name="TextBox 12"/>
            <p:cNvSpPr txBox="1"/>
            <p:nvPr/>
          </p:nvSpPr>
          <p:spPr>
            <a:xfrm>
              <a:off x="0" y="-57150"/>
              <a:ext cx="1851613" cy="463550"/>
            </a:xfrm>
            <a:prstGeom prst="rect">
              <a:avLst/>
            </a:prstGeom>
          </p:spPr>
          <p:txBody>
            <a:bodyPr lIns="25400" tIns="25400" rIns="25400" bIns="25400" rtlCol="0" anchor="ctr"/>
            <a:lstStyle/>
            <a:p>
              <a:pPr algn="ctr">
                <a:lnSpc>
                  <a:spcPts val="1330"/>
                </a:lnSpc>
                <a:spcBef>
                  <a:spcPct val="0"/>
                </a:spcBef>
              </a:pPr>
              <a:endParaRPr sz="700"/>
            </a:p>
          </p:txBody>
        </p:sp>
      </p:grpSp>
      <p:grpSp>
        <p:nvGrpSpPr>
          <p:cNvPr id="13" name="Group 13"/>
          <p:cNvGrpSpPr/>
          <p:nvPr/>
        </p:nvGrpSpPr>
        <p:grpSpPr>
          <a:xfrm>
            <a:off x="8074507" y="4652963"/>
            <a:ext cx="408109" cy="4081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15" name="TextBox 15"/>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26" name="Freeform 26"/>
          <p:cNvSpPr/>
          <p:nvPr/>
        </p:nvSpPr>
        <p:spPr>
          <a:xfrm>
            <a:off x="6396607" y="0"/>
            <a:ext cx="1624965" cy="395734"/>
          </a:xfrm>
          <a:custGeom>
            <a:avLst/>
            <a:gdLst/>
            <a:ahLst/>
            <a:cxnLst/>
            <a:rect l="l" t="t" r="r" b="b"/>
            <a:pathLst>
              <a:path w="3249930" h="3249930">
                <a:moveTo>
                  <a:pt x="0" y="0"/>
                </a:moveTo>
                <a:lnTo>
                  <a:pt x="3249930" y="0"/>
                </a:lnTo>
                <a:lnTo>
                  <a:pt x="3249930" y="3249930"/>
                </a:lnTo>
                <a:lnTo>
                  <a:pt x="0" y="3249930"/>
                </a:lnTo>
                <a:lnTo>
                  <a:pt x="0" y="0"/>
                </a:lnTo>
                <a:close/>
              </a:path>
            </a:pathLst>
          </a:custGeom>
          <a:blipFill>
            <a:blip r:embed="rId3">
              <a:extLst>
                <a:ext uri="{96DAC541-7B7A-43D3-8B79-37D633B846F1}">
                  <asvg:svgBlip xmlns="" xmlns:asvg="http://schemas.microsoft.com/office/drawing/2016/SVG/main" r:embed="rId4"/>
                </a:ext>
              </a:extLst>
            </a:blip>
            <a:stretch>
              <a:fillRect t="-310620" b="-1"/>
            </a:stretch>
          </a:blipFill>
        </p:spPr>
        <p:txBody>
          <a:bodyPr/>
          <a:lstStyle/>
          <a:p>
            <a:endParaRPr lang="es-GT" sz="700"/>
          </a:p>
        </p:txBody>
      </p:sp>
      <p:grpSp>
        <p:nvGrpSpPr>
          <p:cNvPr id="43" name="Grupo 42">
            <a:extLst>
              <a:ext uri="{FF2B5EF4-FFF2-40B4-BE49-F238E27FC236}">
                <a16:creationId xmlns="" xmlns:a16="http://schemas.microsoft.com/office/drawing/2014/main" id="{E95BD3B8-E885-54E2-0575-8E444E3F72A4}"/>
              </a:ext>
            </a:extLst>
          </p:cNvPr>
          <p:cNvGrpSpPr/>
          <p:nvPr/>
        </p:nvGrpSpPr>
        <p:grpSpPr>
          <a:xfrm>
            <a:off x="8074507" y="82428"/>
            <a:ext cx="1278458" cy="964649"/>
            <a:chOff x="3064409" y="49193"/>
            <a:chExt cx="6015052" cy="4538603"/>
          </a:xfrm>
        </p:grpSpPr>
        <p:pic>
          <p:nvPicPr>
            <p:cNvPr id="44" name="Imagen 43" descr="Icono&#10;&#10;Descripción generada automáticamente">
              <a:extLst>
                <a:ext uri="{FF2B5EF4-FFF2-40B4-BE49-F238E27FC236}">
                  <a16:creationId xmlns="" xmlns:a16="http://schemas.microsoft.com/office/drawing/2014/main" id="{DA31F0CB-8513-1EF6-D505-F10BEFF62535}"/>
                </a:ext>
              </a:extLst>
            </p:cNvPr>
            <p:cNvPicPr>
              <a:picLocks noChangeAspect="1"/>
            </p:cNvPicPr>
            <p:nvPr/>
          </p:nvPicPr>
          <p:blipFill rotWithShape="1">
            <a:blip r:embed="rId5"/>
            <a:srcRect l="33704" r="20928"/>
            <a:stretch/>
          </p:blipFill>
          <p:spPr>
            <a:xfrm>
              <a:off x="5561471" y="225982"/>
              <a:ext cx="3517990" cy="4361814"/>
            </a:xfrm>
            <a:prstGeom prst="rect">
              <a:avLst/>
            </a:prstGeom>
          </p:spPr>
        </p:pic>
        <p:pic>
          <p:nvPicPr>
            <p:cNvPr id="45" name="Imagen 44" descr="Texto&#10;&#10;Descripción generada automáticamente">
              <a:extLst>
                <a:ext uri="{FF2B5EF4-FFF2-40B4-BE49-F238E27FC236}">
                  <a16:creationId xmlns="" xmlns:a16="http://schemas.microsoft.com/office/drawing/2014/main" id="{82D7A15B-6A44-3A3A-B8E3-6259BC465F3B}"/>
                </a:ext>
              </a:extLst>
            </p:cNvPr>
            <p:cNvPicPr>
              <a:picLocks noChangeAspect="1"/>
            </p:cNvPicPr>
            <p:nvPr/>
          </p:nvPicPr>
          <p:blipFill rotWithShape="1">
            <a:blip r:embed="rId6"/>
            <a:srcRect l="27961"/>
            <a:stretch/>
          </p:blipFill>
          <p:spPr>
            <a:xfrm>
              <a:off x="3064409" y="49193"/>
              <a:ext cx="4422390" cy="3453152"/>
            </a:xfrm>
            <a:prstGeom prst="rect">
              <a:avLst/>
            </a:prstGeom>
          </p:spPr>
        </p:pic>
      </p:grpSp>
      <p:sp>
        <p:nvSpPr>
          <p:cNvPr id="2" name="1 CuadroTexto"/>
          <p:cNvSpPr txBox="1"/>
          <p:nvPr/>
        </p:nvSpPr>
        <p:spPr>
          <a:xfrm>
            <a:off x="2508422" y="1186249"/>
            <a:ext cx="6036059" cy="3108543"/>
          </a:xfrm>
          <a:prstGeom prst="rect">
            <a:avLst/>
          </a:prstGeom>
          <a:noFill/>
        </p:spPr>
        <p:txBody>
          <a:bodyPr wrap="square" rtlCol="0">
            <a:spAutoFit/>
          </a:bodyPr>
          <a:lstStyle/>
          <a:p>
            <a:pPr algn="ctr"/>
            <a:r>
              <a:rPr lang="es-VE" sz="2800" b="1" dirty="0">
                <a:latin typeface="Barlow Condensed" panose="020B0604020202020204" charset="0"/>
              </a:rPr>
              <a:t>Hechos </a:t>
            </a:r>
            <a:r>
              <a:rPr lang="es-VE" sz="2800" b="1" dirty="0" smtClean="0">
                <a:latin typeface="Barlow Condensed" panose="020B0604020202020204" charset="0"/>
              </a:rPr>
              <a:t>1:8-9</a:t>
            </a:r>
          </a:p>
          <a:p>
            <a:pPr algn="ctr"/>
            <a:r>
              <a:rPr lang="es-VE" sz="2800" dirty="0" smtClean="0">
                <a:latin typeface="Barlow Condensed" panose="020B0604020202020204" charset="0"/>
              </a:rPr>
              <a:t>Pero recibiréis</a:t>
            </a:r>
            <a:r>
              <a:rPr lang="es-VE" sz="2800" dirty="0">
                <a:latin typeface="Barlow Condensed" panose="020B0604020202020204" charset="0"/>
              </a:rPr>
              <a:t> </a:t>
            </a:r>
            <a:r>
              <a:rPr lang="es-VE" sz="2800" dirty="0" smtClean="0">
                <a:latin typeface="Barlow Condensed" panose="020B0604020202020204" charset="0"/>
              </a:rPr>
              <a:t>poder </a:t>
            </a:r>
            <a:r>
              <a:rPr lang="es-VE" sz="2800" dirty="0">
                <a:latin typeface="Barlow Condensed" panose="020B0604020202020204" charset="0"/>
              </a:rPr>
              <a:t>cuando el Espíritu Santo venga sobre vosotros, y me seréis </a:t>
            </a:r>
            <a:r>
              <a:rPr lang="es-VE" sz="2800" dirty="0" smtClean="0">
                <a:latin typeface="Barlow Condensed" panose="020B0604020202020204" charset="0"/>
              </a:rPr>
              <a:t>testigos </a:t>
            </a:r>
            <a:r>
              <a:rPr lang="es-VE" sz="2800" dirty="0">
                <a:latin typeface="Barlow Condensed" panose="020B0604020202020204" charset="0"/>
              </a:rPr>
              <a:t>en Jerusalén, en toda Judea, y en </a:t>
            </a:r>
            <a:r>
              <a:rPr lang="es-VE" sz="2800" dirty="0" smtClean="0">
                <a:latin typeface="Barlow Condensed" panose="020B0604020202020204" charset="0"/>
              </a:rPr>
              <a:t>Samaria </a:t>
            </a:r>
            <a:r>
              <a:rPr lang="es-VE" sz="2800" dirty="0">
                <a:latin typeface="Barlow Condensed" panose="020B0604020202020204" charset="0"/>
              </a:rPr>
              <a:t>y hasta lo último de la tierra. </a:t>
            </a:r>
            <a:r>
              <a:rPr lang="es-VE" sz="2800" dirty="0" smtClean="0">
                <a:latin typeface="Barlow Condensed" panose="020B0604020202020204" charset="0"/>
              </a:rPr>
              <a:t> </a:t>
            </a:r>
            <a:r>
              <a:rPr lang="es-VE" sz="2800" dirty="0">
                <a:latin typeface="Barlow Condensed" panose="020B0604020202020204" charset="0"/>
              </a:rPr>
              <a:t>Y habiendo dicho estas cosas, viéndolo ellos, fue </a:t>
            </a:r>
            <a:r>
              <a:rPr lang="es-VE" sz="2800" dirty="0" smtClean="0">
                <a:latin typeface="Barlow Condensed" panose="020B0604020202020204" charset="0"/>
              </a:rPr>
              <a:t>alzado</a:t>
            </a:r>
            <a:r>
              <a:rPr lang="es-VE" sz="2800" dirty="0">
                <a:latin typeface="Barlow Condensed" panose="020B0604020202020204" charset="0"/>
              </a:rPr>
              <a:t>; y le recibió una nube que le ocultó de sus ojos</a:t>
            </a:r>
            <a:r>
              <a:rPr lang="es-VE"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rot="4936488">
            <a:off x="-2705406" y="-645394"/>
            <a:ext cx="6476933" cy="6065861"/>
            <a:chOff x="0" y="0"/>
            <a:chExt cx="6811205" cy="6349975"/>
          </a:xfrm>
        </p:grpSpPr>
        <p:sp>
          <p:nvSpPr>
            <p:cNvPr id="9" name="Freeform 9"/>
            <p:cNvSpPr/>
            <p:nvPr/>
          </p:nvSpPr>
          <p:spPr>
            <a:xfrm>
              <a:off x="0" y="0"/>
              <a:ext cx="6811205" cy="6349975"/>
            </a:xfrm>
            <a:custGeom>
              <a:avLst/>
              <a:gdLst/>
              <a:ahLst/>
              <a:cxnLst/>
              <a:rect l="l" t="t" r="r" b="b"/>
              <a:pathLst>
                <a:path w="6811205" h="6349975">
                  <a:moveTo>
                    <a:pt x="6811205" y="3175025"/>
                  </a:moveTo>
                  <a:cubicBezTo>
                    <a:pt x="6811205" y="4928451"/>
                    <a:pt x="5286435" y="6349975"/>
                    <a:pt x="3405603" y="6349975"/>
                  </a:cubicBezTo>
                  <a:cubicBezTo>
                    <a:pt x="1524743" y="6349975"/>
                    <a:pt x="0" y="4928451"/>
                    <a:pt x="0" y="3175025"/>
                  </a:cubicBezTo>
                  <a:cubicBezTo>
                    <a:pt x="0" y="1421511"/>
                    <a:pt x="1524743" y="0"/>
                    <a:pt x="3405603" y="0"/>
                  </a:cubicBezTo>
                  <a:cubicBezTo>
                    <a:pt x="5286463" y="0"/>
                    <a:pt x="6811205" y="1421511"/>
                    <a:pt x="6811205" y="3175025"/>
                  </a:cubicBezTo>
                  <a:close/>
                </a:path>
              </a:pathLst>
            </a:custGeom>
            <a:blipFill>
              <a:blip r:embed="rId2"/>
              <a:stretch>
                <a:fillRect l="-42078" t="-8232" r="-42078"/>
              </a:stretch>
            </a:blipFill>
          </p:spPr>
          <p:txBody>
            <a:bodyPr/>
            <a:lstStyle/>
            <a:p>
              <a:endParaRPr lang="es-GT" sz="700"/>
            </a:p>
          </p:txBody>
        </p:sp>
      </p:grpSp>
      <p:grpSp>
        <p:nvGrpSpPr>
          <p:cNvPr id="10" name="Group 10"/>
          <p:cNvGrpSpPr/>
          <p:nvPr/>
        </p:nvGrpSpPr>
        <p:grpSpPr>
          <a:xfrm rot="-7764273">
            <a:off x="8069649" y="4772095"/>
            <a:ext cx="1795100" cy="393996"/>
            <a:chOff x="0" y="0"/>
            <a:chExt cx="1851613" cy="406400"/>
          </a:xfrm>
        </p:grpSpPr>
        <p:sp>
          <p:nvSpPr>
            <p:cNvPr id="11" name="Freeform 11"/>
            <p:cNvSpPr/>
            <p:nvPr/>
          </p:nvSpPr>
          <p:spPr>
            <a:xfrm>
              <a:off x="0" y="0"/>
              <a:ext cx="1851613" cy="406400"/>
            </a:xfrm>
            <a:custGeom>
              <a:avLst/>
              <a:gdLst/>
              <a:ahLst/>
              <a:cxnLst/>
              <a:rect l="l" t="t" r="r" b="b"/>
              <a:pathLst>
                <a:path w="1851613" h="406400">
                  <a:moveTo>
                    <a:pt x="1648413" y="0"/>
                  </a:moveTo>
                  <a:cubicBezTo>
                    <a:pt x="1760637" y="0"/>
                    <a:pt x="1851613" y="90976"/>
                    <a:pt x="1851613" y="203200"/>
                  </a:cubicBezTo>
                  <a:cubicBezTo>
                    <a:pt x="1851613" y="315424"/>
                    <a:pt x="1760637" y="406400"/>
                    <a:pt x="1648413" y="406400"/>
                  </a:cubicBezTo>
                  <a:lnTo>
                    <a:pt x="203200" y="406400"/>
                  </a:lnTo>
                  <a:cubicBezTo>
                    <a:pt x="90976" y="406400"/>
                    <a:pt x="0" y="315424"/>
                    <a:pt x="0" y="203200"/>
                  </a:cubicBezTo>
                  <a:cubicBezTo>
                    <a:pt x="0" y="90976"/>
                    <a:pt x="90976" y="0"/>
                    <a:pt x="203200" y="0"/>
                  </a:cubicBezTo>
                  <a:close/>
                </a:path>
              </a:pathLst>
            </a:custGeom>
            <a:solidFill>
              <a:srgbClr val="D6A853"/>
            </a:solidFill>
          </p:spPr>
          <p:txBody>
            <a:bodyPr/>
            <a:lstStyle/>
            <a:p>
              <a:endParaRPr lang="es-GT" sz="700"/>
            </a:p>
          </p:txBody>
        </p:sp>
        <p:sp>
          <p:nvSpPr>
            <p:cNvPr id="12" name="TextBox 12"/>
            <p:cNvSpPr txBox="1"/>
            <p:nvPr/>
          </p:nvSpPr>
          <p:spPr>
            <a:xfrm>
              <a:off x="0" y="-57150"/>
              <a:ext cx="1851613" cy="463550"/>
            </a:xfrm>
            <a:prstGeom prst="rect">
              <a:avLst/>
            </a:prstGeom>
          </p:spPr>
          <p:txBody>
            <a:bodyPr lIns="25400" tIns="25400" rIns="25400" bIns="25400" rtlCol="0" anchor="ctr"/>
            <a:lstStyle/>
            <a:p>
              <a:pPr algn="ctr">
                <a:lnSpc>
                  <a:spcPts val="1330"/>
                </a:lnSpc>
                <a:spcBef>
                  <a:spcPct val="0"/>
                </a:spcBef>
              </a:pPr>
              <a:endParaRPr sz="700"/>
            </a:p>
          </p:txBody>
        </p:sp>
      </p:grpSp>
      <p:grpSp>
        <p:nvGrpSpPr>
          <p:cNvPr id="13" name="Group 13"/>
          <p:cNvGrpSpPr/>
          <p:nvPr/>
        </p:nvGrpSpPr>
        <p:grpSpPr>
          <a:xfrm>
            <a:off x="8074507" y="4652963"/>
            <a:ext cx="408109" cy="40810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15" name="TextBox 15"/>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26" name="Freeform 26"/>
          <p:cNvSpPr/>
          <p:nvPr/>
        </p:nvSpPr>
        <p:spPr>
          <a:xfrm>
            <a:off x="6396607" y="0"/>
            <a:ext cx="1624965" cy="395734"/>
          </a:xfrm>
          <a:custGeom>
            <a:avLst/>
            <a:gdLst/>
            <a:ahLst/>
            <a:cxnLst/>
            <a:rect l="l" t="t" r="r" b="b"/>
            <a:pathLst>
              <a:path w="3249930" h="3249930">
                <a:moveTo>
                  <a:pt x="0" y="0"/>
                </a:moveTo>
                <a:lnTo>
                  <a:pt x="3249930" y="0"/>
                </a:lnTo>
                <a:lnTo>
                  <a:pt x="3249930" y="3249930"/>
                </a:lnTo>
                <a:lnTo>
                  <a:pt x="0" y="3249930"/>
                </a:lnTo>
                <a:lnTo>
                  <a:pt x="0" y="0"/>
                </a:lnTo>
                <a:close/>
              </a:path>
            </a:pathLst>
          </a:custGeom>
          <a:blipFill>
            <a:blip r:embed="rId3">
              <a:extLst>
                <a:ext uri="{96DAC541-7B7A-43D3-8B79-37D633B846F1}">
                  <asvg:svgBlip xmlns="" xmlns:asvg="http://schemas.microsoft.com/office/drawing/2016/SVG/main" r:embed="rId4"/>
                </a:ext>
              </a:extLst>
            </a:blip>
            <a:stretch>
              <a:fillRect t="-310620" b="-1"/>
            </a:stretch>
          </a:blipFill>
        </p:spPr>
        <p:txBody>
          <a:bodyPr/>
          <a:lstStyle/>
          <a:p>
            <a:endParaRPr lang="es-GT" sz="700"/>
          </a:p>
        </p:txBody>
      </p:sp>
      <p:grpSp>
        <p:nvGrpSpPr>
          <p:cNvPr id="43" name="Grupo 42">
            <a:extLst>
              <a:ext uri="{FF2B5EF4-FFF2-40B4-BE49-F238E27FC236}">
                <a16:creationId xmlns="" xmlns:a16="http://schemas.microsoft.com/office/drawing/2014/main" id="{E95BD3B8-E885-54E2-0575-8E444E3F72A4}"/>
              </a:ext>
            </a:extLst>
          </p:cNvPr>
          <p:cNvGrpSpPr/>
          <p:nvPr/>
        </p:nvGrpSpPr>
        <p:grpSpPr>
          <a:xfrm>
            <a:off x="8074507" y="82428"/>
            <a:ext cx="1278458" cy="964649"/>
            <a:chOff x="3064409" y="49193"/>
            <a:chExt cx="6015052" cy="4538603"/>
          </a:xfrm>
        </p:grpSpPr>
        <p:pic>
          <p:nvPicPr>
            <p:cNvPr id="44" name="Imagen 43" descr="Icono&#10;&#10;Descripción generada automáticamente">
              <a:extLst>
                <a:ext uri="{FF2B5EF4-FFF2-40B4-BE49-F238E27FC236}">
                  <a16:creationId xmlns="" xmlns:a16="http://schemas.microsoft.com/office/drawing/2014/main" id="{DA31F0CB-8513-1EF6-D505-F10BEFF62535}"/>
                </a:ext>
              </a:extLst>
            </p:cNvPr>
            <p:cNvPicPr>
              <a:picLocks noChangeAspect="1"/>
            </p:cNvPicPr>
            <p:nvPr/>
          </p:nvPicPr>
          <p:blipFill rotWithShape="1">
            <a:blip r:embed="rId5"/>
            <a:srcRect l="33704" r="20928"/>
            <a:stretch/>
          </p:blipFill>
          <p:spPr>
            <a:xfrm>
              <a:off x="5561471" y="225982"/>
              <a:ext cx="3517990" cy="4361814"/>
            </a:xfrm>
            <a:prstGeom prst="rect">
              <a:avLst/>
            </a:prstGeom>
          </p:spPr>
        </p:pic>
        <p:pic>
          <p:nvPicPr>
            <p:cNvPr id="45" name="Imagen 44" descr="Texto&#10;&#10;Descripción generada automáticamente">
              <a:extLst>
                <a:ext uri="{FF2B5EF4-FFF2-40B4-BE49-F238E27FC236}">
                  <a16:creationId xmlns="" xmlns:a16="http://schemas.microsoft.com/office/drawing/2014/main" id="{82D7A15B-6A44-3A3A-B8E3-6259BC465F3B}"/>
                </a:ext>
              </a:extLst>
            </p:cNvPr>
            <p:cNvPicPr>
              <a:picLocks noChangeAspect="1"/>
            </p:cNvPicPr>
            <p:nvPr/>
          </p:nvPicPr>
          <p:blipFill rotWithShape="1">
            <a:blip r:embed="rId6"/>
            <a:srcRect l="27961"/>
            <a:stretch/>
          </p:blipFill>
          <p:spPr>
            <a:xfrm>
              <a:off x="3064409" y="49193"/>
              <a:ext cx="4422390" cy="3453152"/>
            </a:xfrm>
            <a:prstGeom prst="rect">
              <a:avLst/>
            </a:prstGeom>
          </p:spPr>
        </p:pic>
      </p:grpSp>
      <p:sp>
        <p:nvSpPr>
          <p:cNvPr id="2" name="1 CuadroTexto"/>
          <p:cNvSpPr txBox="1"/>
          <p:nvPr/>
        </p:nvSpPr>
        <p:spPr>
          <a:xfrm>
            <a:off x="2508422" y="1186249"/>
            <a:ext cx="6036059" cy="2246769"/>
          </a:xfrm>
          <a:prstGeom prst="rect">
            <a:avLst/>
          </a:prstGeom>
          <a:noFill/>
        </p:spPr>
        <p:txBody>
          <a:bodyPr wrap="square" rtlCol="0">
            <a:spAutoFit/>
          </a:bodyPr>
          <a:lstStyle/>
          <a:p>
            <a:pPr algn="ctr"/>
            <a:r>
              <a:rPr lang="es-VE" sz="2800" b="1" dirty="0" smtClean="0">
                <a:latin typeface="Barlow Condensed" panose="020B0604020202020204" charset="0"/>
              </a:rPr>
              <a:t>Juan 9: 4-5</a:t>
            </a:r>
          </a:p>
          <a:p>
            <a:pPr algn="ctr"/>
            <a:r>
              <a:rPr lang="es-VE" sz="2800" dirty="0" smtClean="0">
                <a:latin typeface="Barlow Condensed" panose="020B0604020202020204" charset="0"/>
              </a:rPr>
              <a:t>Yo </a:t>
            </a:r>
            <a:r>
              <a:rPr lang="es-VE" sz="2800" dirty="0">
                <a:latin typeface="Barlow Condensed" panose="020B0604020202020204" charset="0"/>
              </a:rPr>
              <a:t>tengo que hacer las </a:t>
            </a:r>
            <a:r>
              <a:rPr lang="es-VE" sz="2800" dirty="0" smtClean="0">
                <a:latin typeface="Barlow Condensed" panose="020B0604020202020204" charset="0"/>
              </a:rPr>
              <a:t>obras </a:t>
            </a:r>
            <a:r>
              <a:rPr lang="es-VE" sz="2800" dirty="0">
                <a:latin typeface="Barlow Condensed" panose="020B0604020202020204" charset="0"/>
              </a:rPr>
              <a:t>del que me envió, </a:t>
            </a:r>
            <a:r>
              <a:rPr lang="es-VE" sz="2800" dirty="0" smtClean="0">
                <a:latin typeface="Barlow Condensed" panose="020B0604020202020204" charset="0"/>
              </a:rPr>
              <a:t>entretanto </a:t>
            </a:r>
            <a:r>
              <a:rPr lang="es-VE" sz="2800" dirty="0">
                <a:latin typeface="Barlow Condensed" panose="020B0604020202020204" charset="0"/>
              </a:rPr>
              <a:t>que dure el </a:t>
            </a:r>
            <a:r>
              <a:rPr lang="es-VE" sz="2800" dirty="0" smtClean="0">
                <a:latin typeface="Barlow Condensed" panose="020B0604020202020204" charset="0"/>
              </a:rPr>
              <a:t>día</a:t>
            </a:r>
            <a:r>
              <a:rPr lang="es-VE" sz="2800" dirty="0">
                <a:latin typeface="Barlow Condensed" panose="020B0604020202020204" charset="0"/>
              </a:rPr>
              <a:t>; la </a:t>
            </a:r>
            <a:r>
              <a:rPr lang="es-VE" sz="2800" dirty="0" smtClean="0">
                <a:latin typeface="Barlow Condensed" panose="020B0604020202020204" charset="0"/>
              </a:rPr>
              <a:t>noche </a:t>
            </a:r>
            <a:r>
              <a:rPr lang="es-VE" sz="2800" dirty="0">
                <a:latin typeface="Barlow Condensed" panose="020B0604020202020204" charset="0"/>
              </a:rPr>
              <a:t>viene cuando nadie puede trabajar. </a:t>
            </a:r>
            <a:r>
              <a:rPr lang="es-VE" sz="2800" dirty="0" smtClean="0">
                <a:latin typeface="Barlow Condensed" panose="020B0604020202020204" charset="0"/>
              </a:rPr>
              <a:t>Entretanto </a:t>
            </a:r>
            <a:r>
              <a:rPr lang="es-VE" sz="2800" dirty="0">
                <a:latin typeface="Barlow Condensed" panose="020B0604020202020204" charset="0"/>
              </a:rPr>
              <a:t>que estoy en el mundo, </a:t>
            </a:r>
            <a:r>
              <a:rPr lang="es-VE" sz="2800" dirty="0" smtClean="0">
                <a:latin typeface="Barlow Condensed" panose="020B0604020202020204" charset="0"/>
              </a:rPr>
              <a:t>luz </a:t>
            </a:r>
            <a:r>
              <a:rPr lang="es-VE" sz="2800" dirty="0">
                <a:latin typeface="Barlow Condensed" panose="020B0604020202020204" charset="0"/>
              </a:rPr>
              <a:t>soy del mundo.</a:t>
            </a:r>
            <a:endParaRPr lang="es-GT" sz="2800" dirty="0">
              <a:latin typeface="Barlow Condensed" panose="020B0604020202020204" charset="0"/>
            </a:endParaRPr>
          </a:p>
        </p:txBody>
      </p:sp>
    </p:spTree>
    <p:extLst>
      <p:ext uri="{BB962C8B-B14F-4D97-AF65-F5344CB8AC3E}">
        <p14:creationId xmlns:p14="http://schemas.microsoft.com/office/powerpoint/2010/main" val="326882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3" name="Google Shape;2013;p54"/>
          <p:cNvSpPr txBox="1">
            <a:spLocks noGrp="1"/>
          </p:cNvSpPr>
          <p:nvPr>
            <p:ph type="ctrTitle"/>
          </p:nvPr>
        </p:nvSpPr>
        <p:spPr>
          <a:xfrm>
            <a:off x="3191579" y="1158306"/>
            <a:ext cx="5186283" cy="577800"/>
          </a:xfrm>
          <a:prstGeom prst="rect">
            <a:avLst/>
          </a:prstGeom>
        </p:spPr>
        <p:txBody>
          <a:bodyPr spcFirstLastPara="1" wrap="square" lIns="91425" tIns="91425" rIns="91425" bIns="91425" anchor="ctr" anchorCtr="0">
            <a:noAutofit/>
          </a:bodyPr>
          <a:lstStyle/>
          <a:p>
            <a:r>
              <a:rPr lang="es-VE" dirty="0"/>
              <a:t>¿Por qué la Iglesia primitiva alcanzó un nivel de actividad tan alto?</a:t>
            </a:r>
            <a:br>
              <a:rPr lang="es-VE" dirty="0"/>
            </a:br>
            <a:endParaRPr dirty="0"/>
          </a:p>
        </p:txBody>
      </p:sp>
      <p:sp>
        <p:nvSpPr>
          <p:cNvPr id="2014" name="Google Shape;2014;p54"/>
          <p:cNvSpPr txBox="1">
            <a:spLocks noGrp="1"/>
          </p:cNvSpPr>
          <p:nvPr>
            <p:ph type="title" idx="2"/>
          </p:nvPr>
        </p:nvSpPr>
        <p:spPr>
          <a:xfrm>
            <a:off x="1121097" y="791186"/>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2015" name="Google Shape;2015;p54"/>
          <p:cNvSpPr txBox="1">
            <a:spLocks noGrp="1"/>
          </p:cNvSpPr>
          <p:nvPr>
            <p:ph type="ctrTitle" idx="3"/>
          </p:nvPr>
        </p:nvSpPr>
        <p:spPr>
          <a:xfrm>
            <a:off x="3129793" y="2545651"/>
            <a:ext cx="4988575" cy="577800"/>
          </a:xfrm>
          <a:prstGeom prst="rect">
            <a:avLst/>
          </a:prstGeom>
        </p:spPr>
        <p:txBody>
          <a:bodyPr spcFirstLastPara="1" wrap="square" lIns="91425" tIns="91425" rIns="91425" bIns="91425" anchor="ctr" anchorCtr="0">
            <a:noAutofit/>
          </a:bodyPr>
          <a:lstStyle/>
          <a:p>
            <a:r>
              <a:rPr lang="es-VE" dirty="0"/>
              <a:t>¿Por qué las personas de la época de los apóstoles era impactada por el mensaje de estos hombres?</a:t>
            </a:r>
            <a:br>
              <a:rPr lang="es-VE" dirty="0"/>
            </a:br>
            <a:endParaRPr dirty="0"/>
          </a:p>
        </p:txBody>
      </p:sp>
      <p:sp>
        <p:nvSpPr>
          <p:cNvPr id="2016" name="Google Shape;2016;p54"/>
          <p:cNvSpPr txBox="1">
            <a:spLocks noGrp="1"/>
          </p:cNvSpPr>
          <p:nvPr>
            <p:ph type="title" idx="4"/>
          </p:nvPr>
        </p:nvSpPr>
        <p:spPr>
          <a:xfrm>
            <a:off x="1170526" y="2076073"/>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2017" name="Google Shape;2017;p54"/>
          <p:cNvSpPr txBox="1">
            <a:spLocks noGrp="1"/>
          </p:cNvSpPr>
          <p:nvPr>
            <p:ph type="ctrTitle" idx="5"/>
          </p:nvPr>
        </p:nvSpPr>
        <p:spPr>
          <a:xfrm>
            <a:off x="3129794" y="4063534"/>
            <a:ext cx="4275300" cy="577800"/>
          </a:xfrm>
          <a:prstGeom prst="rect">
            <a:avLst/>
          </a:prstGeom>
        </p:spPr>
        <p:txBody>
          <a:bodyPr spcFirstLastPara="1" wrap="square" lIns="91425" tIns="91425" rIns="91425" bIns="91425" anchor="ctr" anchorCtr="0">
            <a:noAutofit/>
          </a:bodyPr>
          <a:lstStyle/>
          <a:p>
            <a:r>
              <a:rPr lang="es-VE" dirty="0"/>
              <a:t>¿Por qué la iglesia de esa época creció tan rápidamente y se hacían tantos prodigios y señales?</a:t>
            </a:r>
            <a:br>
              <a:rPr lang="es-VE" dirty="0"/>
            </a:br>
            <a:endParaRPr dirty="0"/>
          </a:p>
        </p:txBody>
      </p:sp>
      <p:sp>
        <p:nvSpPr>
          <p:cNvPr id="2018" name="Google Shape;2018;p54"/>
          <p:cNvSpPr txBox="1">
            <a:spLocks noGrp="1"/>
          </p:cNvSpPr>
          <p:nvPr>
            <p:ph type="title" idx="6"/>
          </p:nvPr>
        </p:nvSpPr>
        <p:spPr>
          <a:xfrm>
            <a:off x="1170526" y="3631027"/>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cxnSp>
        <p:nvCxnSpPr>
          <p:cNvPr id="2021" name="Google Shape;2021;p54"/>
          <p:cNvCxnSpPr/>
          <p:nvPr/>
        </p:nvCxnSpPr>
        <p:spPr>
          <a:xfrm>
            <a:off x="2936480" y="-16500"/>
            <a:ext cx="0" cy="4488600"/>
          </a:xfrm>
          <a:prstGeom prst="straightConnector1">
            <a:avLst/>
          </a:prstGeom>
          <a:noFill/>
          <a:ln w="28575" cap="flat" cmpd="sng">
            <a:solidFill>
              <a:schemeClr val="accent4"/>
            </a:solidFill>
            <a:prstDash val="solid"/>
            <a:round/>
            <a:headEnd type="none" w="med" len="med"/>
            <a:tailEnd type="none" w="med" len="med"/>
          </a:ln>
        </p:spPr>
      </p:cxnSp>
      <p:grpSp>
        <p:nvGrpSpPr>
          <p:cNvPr id="2" name="Grupo 1">
            <a:extLst>
              <a:ext uri="{FF2B5EF4-FFF2-40B4-BE49-F238E27FC236}">
                <a16:creationId xmlns="" xmlns:a16="http://schemas.microsoft.com/office/drawing/2014/main" id="{B4C4AE38-0D51-1A2B-974C-193687DBCE78}"/>
              </a:ext>
            </a:extLst>
          </p:cNvPr>
          <p:cNvGrpSpPr/>
          <p:nvPr/>
        </p:nvGrpSpPr>
        <p:grpSpPr>
          <a:xfrm>
            <a:off x="0" y="103080"/>
            <a:ext cx="1278458" cy="964649"/>
            <a:chOff x="3064409" y="49193"/>
            <a:chExt cx="6015052" cy="4538603"/>
          </a:xfrm>
        </p:grpSpPr>
        <p:pic>
          <p:nvPicPr>
            <p:cNvPr id="3" name="Imagen 2" descr="Icono&#10;&#10;Descripción generada automáticamente">
              <a:extLst>
                <a:ext uri="{FF2B5EF4-FFF2-40B4-BE49-F238E27FC236}">
                  <a16:creationId xmlns="" xmlns:a16="http://schemas.microsoft.com/office/drawing/2014/main" id="{D4E06B58-FB6E-CEDB-E107-534AB9B8050C}"/>
                </a:ext>
              </a:extLst>
            </p:cNvPr>
            <p:cNvPicPr>
              <a:picLocks noChangeAspect="1"/>
            </p:cNvPicPr>
            <p:nvPr/>
          </p:nvPicPr>
          <p:blipFill rotWithShape="1">
            <a:blip r:embed="rId3"/>
            <a:srcRect l="33704" r="20928"/>
            <a:stretch/>
          </p:blipFill>
          <p:spPr>
            <a:xfrm>
              <a:off x="5561471" y="225982"/>
              <a:ext cx="3517990" cy="4361814"/>
            </a:xfrm>
            <a:prstGeom prst="rect">
              <a:avLst/>
            </a:prstGeom>
          </p:spPr>
        </p:pic>
        <p:pic>
          <p:nvPicPr>
            <p:cNvPr id="4" name="Imagen 3" descr="Texto&#10;&#10;Descripción generada automáticamente">
              <a:extLst>
                <a:ext uri="{FF2B5EF4-FFF2-40B4-BE49-F238E27FC236}">
                  <a16:creationId xmlns="" xmlns:a16="http://schemas.microsoft.com/office/drawing/2014/main" id="{8F8424A5-DB0D-9AB4-72C4-6DAC5CF31876}"/>
                </a:ext>
              </a:extLst>
            </p:cNvPr>
            <p:cNvPicPr>
              <a:picLocks noChangeAspect="1"/>
            </p:cNvPicPr>
            <p:nvPr/>
          </p:nvPicPr>
          <p:blipFill rotWithShape="1">
            <a:blip r:embed="rId4"/>
            <a:srcRect l="27961"/>
            <a:stretch/>
          </p:blipFill>
          <p:spPr>
            <a:xfrm>
              <a:off x="3064409" y="49193"/>
              <a:ext cx="4422390" cy="3453152"/>
            </a:xfrm>
            <a:prstGeom prst="rect">
              <a:avLst/>
            </a:prstGeom>
          </p:spPr>
        </p:pic>
      </p:grpSp>
      <p:sp>
        <p:nvSpPr>
          <p:cNvPr id="5" name="Freeform 23">
            <a:extLst>
              <a:ext uri="{FF2B5EF4-FFF2-40B4-BE49-F238E27FC236}">
                <a16:creationId xmlns="" xmlns:a16="http://schemas.microsoft.com/office/drawing/2014/main" id="{69E25F8A-7A2B-B945-5FDC-4CD49FC1EBBC}"/>
              </a:ext>
            </a:extLst>
          </p:cNvPr>
          <p:cNvSpPr/>
          <p:nvPr/>
        </p:nvSpPr>
        <p:spPr>
          <a:xfrm>
            <a:off x="8395641" y="433019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5"/>
            <a:stretch>
              <a:fillRect t="-9600" b="-11347"/>
            </a:stretch>
          </a:blipFill>
        </p:spPr>
        <p:txBody>
          <a:bodyPr/>
          <a:lstStyle/>
          <a:p>
            <a:endParaRPr lang="es-GT"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21"/>
                                        </p:tgtEl>
                                        <p:attrNameLst>
                                          <p:attrName>style.visibility</p:attrName>
                                        </p:attrNameLst>
                                      </p:cBhvr>
                                      <p:to>
                                        <p:strVal val="visible"/>
                                      </p:to>
                                    </p:set>
                                    <p:anim calcmode="lin" valueType="num">
                                      <p:cBhvr additive="base">
                                        <p:cTn id="7" dur="1000"/>
                                        <p:tgtEl>
                                          <p:spTgt spid="20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2120" name="Google Shape;2120;p62"/>
          <p:cNvSpPr txBox="1">
            <a:spLocks noGrp="1"/>
          </p:cNvSpPr>
          <p:nvPr>
            <p:ph type="ctrTitle"/>
          </p:nvPr>
        </p:nvSpPr>
        <p:spPr>
          <a:xfrm>
            <a:off x="1408670" y="2255219"/>
            <a:ext cx="6759146" cy="1760734"/>
          </a:xfrm>
          <a:prstGeom prst="rect">
            <a:avLst/>
          </a:prstGeom>
        </p:spPr>
        <p:txBody>
          <a:bodyPr spcFirstLastPara="1" wrap="square" lIns="91425" tIns="91425" rIns="91425" bIns="91425" anchor="ctr" anchorCtr="0">
            <a:noAutofit/>
          </a:bodyPr>
          <a:lstStyle/>
          <a:p>
            <a:r>
              <a:rPr lang="es-VE" sz="3600" dirty="0"/>
              <a:t>Todos fueron llenos del Espíritu Santo y comenzaron a hablar en otras lenguas, según el Espíritu les daba que hablaran.</a:t>
            </a:r>
            <a:br>
              <a:rPr lang="es-VE" sz="3600" dirty="0"/>
            </a:br>
            <a:endParaRPr sz="3600" dirty="0"/>
          </a:p>
        </p:txBody>
      </p:sp>
      <p:sp>
        <p:nvSpPr>
          <p:cNvPr id="2121" name="Google Shape;2121;p62"/>
          <p:cNvSpPr txBox="1">
            <a:spLocks noGrp="1"/>
          </p:cNvSpPr>
          <p:nvPr>
            <p:ph type="subTitle" idx="1"/>
          </p:nvPr>
        </p:nvSpPr>
        <p:spPr>
          <a:xfrm>
            <a:off x="1643449" y="779722"/>
            <a:ext cx="6314301" cy="1733700"/>
          </a:xfrm>
          <a:prstGeom prst="rect">
            <a:avLst/>
          </a:prstGeom>
        </p:spPr>
        <p:txBody>
          <a:bodyPr spcFirstLastPara="1" wrap="square" lIns="91425" tIns="91425" rIns="91425" bIns="91425" anchor="ctr" anchorCtr="0">
            <a:noAutofit/>
          </a:bodyPr>
          <a:lstStyle/>
          <a:p>
            <a:r>
              <a:rPr lang="es-VE" dirty="0"/>
              <a:t>Hay una constante en el libro </a:t>
            </a:r>
            <a:r>
              <a:rPr lang="es-VE" dirty="0" smtClean="0"/>
              <a:t>   de </a:t>
            </a:r>
            <a:r>
              <a:rPr lang="es-VE" dirty="0"/>
              <a:t>Hechos de los Apóstoles:</a:t>
            </a:r>
          </a:p>
        </p:txBody>
      </p:sp>
      <p:grpSp>
        <p:nvGrpSpPr>
          <p:cNvPr id="11" name="Group 3">
            <a:extLst>
              <a:ext uri="{FF2B5EF4-FFF2-40B4-BE49-F238E27FC236}">
                <a16:creationId xmlns="" xmlns:a16="http://schemas.microsoft.com/office/drawing/2014/main" id="{BC0D0D96-8489-ECB9-B5FC-5CAF0F83BB34}"/>
              </a:ext>
            </a:extLst>
          </p:cNvPr>
          <p:cNvGrpSpPr/>
          <p:nvPr/>
        </p:nvGrpSpPr>
        <p:grpSpPr>
          <a:xfrm>
            <a:off x="5792573" y="4593372"/>
            <a:ext cx="391818" cy="391818"/>
            <a:chOff x="0" y="0"/>
            <a:chExt cx="812800" cy="812800"/>
          </a:xfrm>
        </p:grpSpPr>
        <p:sp>
          <p:nvSpPr>
            <p:cNvPr id="12" name="Freeform 4">
              <a:extLst>
                <a:ext uri="{FF2B5EF4-FFF2-40B4-BE49-F238E27FC236}">
                  <a16:creationId xmlns="" xmlns:a16="http://schemas.microsoft.com/office/drawing/2014/main" id="{DD593FDF-F4FE-481D-7275-C0B11D3F47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13" name="TextBox 5">
              <a:extLst>
                <a:ext uri="{FF2B5EF4-FFF2-40B4-BE49-F238E27FC236}">
                  <a16:creationId xmlns="" xmlns:a16="http://schemas.microsoft.com/office/drawing/2014/main" id="{5B36CDE3-89CE-9FCA-2AC5-1C3E0846408B}"/>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4" name="Group 15">
            <a:extLst>
              <a:ext uri="{FF2B5EF4-FFF2-40B4-BE49-F238E27FC236}">
                <a16:creationId xmlns="" xmlns:a16="http://schemas.microsoft.com/office/drawing/2014/main" id="{2611440D-EF21-E57F-C980-5CEE36D40649}"/>
              </a:ext>
            </a:extLst>
          </p:cNvPr>
          <p:cNvGrpSpPr/>
          <p:nvPr/>
        </p:nvGrpSpPr>
        <p:grpSpPr>
          <a:xfrm>
            <a:off x="5038449" y="4330312"/>
            <a:ext cx="458969" cy="458969"/>
            <a:chOff x="0" y="0"/>
            <a:chExt cx="812800" cy="812800"/>
          </a:xfrm>
        </p:grpSpPr>
        <p:sp>
          <p:nvSpPr>
            <p:cNvPr id="15" name="Freeform 16">
              <a:extLst>
                <a:ext uri="{FF2B5EF4-FFF2-40B4-BE49-F238E27FC236}">
                  <a16:creationId xmlns="" xmlns:a16="http://schemas.microsoft.com/office/drawing/2014/main" id="{9C706BF0-6353-542B-A595-5310FB4613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16" name="TextBox 17">
              <a:extLst>
                <a:ext uri="{FF2B5EF4-FFF2-40B4-BE49-F238E27FC236}">
                  <a16:creationId xmlns="" xmlns:a16="http://schemas.microsoft.com/office/drawing/2014/main" id="{52D256E8-2043-E09D-F729-38543FEBBD7A}"/>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7" name="Freeform 23">
            <a:extLst>
              <a:ext uri="{FF2B5EF4-FFF2-40B4-BE49-F238E27FC236}">
                <a16:creationId xmlns="" xmlns:a16="http://schemas.microsoft.com/office/drawing/2014/main" id="{DFE1534E-D7C0-8BBB-6376-F2123D0D9A2C}"/>
              </a:ext>
            </a:extLst>
          </p:cNvPr>
          <p:cNvSpPr/>
          <p:nvPr/>
        </p:nvSpPr>
        <p:spPr>
          <a:xfrm>
            <a:off x="230210" y="423193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18" name="Grupo 17">
            <a:extLst>
              <a:ext uri="{FF2B5EF4-FFF2-40B4-BE49-F238E27FC236}">
                <a16:creationId xmlns="" xmlns:a16="http://schemas.microsoft.com/office/drawing/2014/main" id="{4ADEA38B-8FE3-746A-30BF-A428B3AB54F3}"/>
              </a:ext>
            </a:extLst>
          </p:cNvPr>
          <p:cNvGrpSpPr/>
          <p:nvPr/>
        </p:nvGrpSpPr>
        <p:grpSpPr>
          <a:xfrm>
            <a:off x="8055205" y="76430"/>
            <a:ext cx="1278458" cy="964649"/>
            <a:chOff x="3064409" y="49193"/>
            <a:chExt cx="6015052" cy="4538603"/>
          </a:xfrm>
        </p:grpSpPr>
        <p:pic>
          <p:nvPicPr>
            <p:cNvPr id="19" name="Imagen 18" descr="Icono&#10;&#10;Descripción generada automáticamente">
              <a:extLst>
                <a:ext uri="{FF2B5EF4-FFF2-40B4-BE49-F238E27FC236}">
                  <a16:creationId xmlns="" xmlns:a16="http://schemas.microsoft.com/office/drawing/2014/main" id="{EA83717D-E9DE-1BF3-EBDC-966EEE553271}"/>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20" name="Imagen 19" descr="Texto&#10;&#10;Descripción generada automáticamente">
              <a:extLst>
                <a:ext uri="{FF2B5EF4-FFF2-40B4-BE49-F238E27FC236}">
                  <a16:creationId xmlns="" xmlns:a16="http://schemas.microsoft.com/office/drawing/2014/main" id="{D1021D6B-2CA4-1D4F-F7E3-81DA0883170B}"/>
                </a:ext>
              </a:extLst>
            </p:cNvPr>
            <p:cNvPicPr>
              <a:picLocks noChangeAspect="1"/>
            </p:cNvPicPr>
            <p:nvPr/>
          </p:nvPicPr>
          <p:blipFill rotWithShape="1">
            <a:blip r:embed="rId5"/>
            <a:srcRect l="27961"/>
            <a:stretch/>
          </p:blipFill>
          <p:spPr>
            <a:xfrm>
              <a:off x="3064409" y="49193"/>
              <a:ext cx="4422390" cy="3453152"/>
            </a:xfrm>
            <a:prstGeom prst="rect">
              <a:avLst/>
            </a:prstGeom>
          </p:spPr>
        </p:pic>
      </p:grpSp>
    </p:spTree>
    <p:extLst>
      <p:ext uri="{BB962C8B-B14F-4D97-AF65-F5344CB8AC3E}">
        <p14:creationId xmlns:p14="http://schemas.microsoft.com/office/powerpoint/2010/main" val="294232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2120" name="Google Shape;2120;p62"/>
          <p:cNvSpPr txBox="1">
            <a:spLocks noGrp="1"/>
          </p:cNvSpPr>
          <p:nvPr>
            <p:ph type="ctrTitle"/>
          </p:nvPr>
        </p:nvSpPr>
        <p:spPr>
          <a:xfrm>
            <a:off x="1074054" y="2471196"/>
            <a:ext cx="7451125" cy="1760734"/>
          </a:xfrm>
          <a:prstGeom prst="rect">
            <a:avLst/>
          </a:prstGeom>
        </p:spPr>
        <p:txBody>
          <a:bodyPr spcFirstLastPara="1" wrap="square" lIns="91425" tIns="91425" rIns="91425" bIns="91425" anchor="ctr" anchorCtr="0">
            <a:noAutofit/>
          </a:bodyPr>
          <a:lstStyle/>
          <a:p>
            <a:r>
              <a:rPr lang="es-VE" sz="3600" dirty="0"/>
              <a:t> </a:t>
            </a:r>
            <a:br>
              <a:rPr lang="es-VE" sz="3600" dirty="0"/>
            </a:br>
            <a:r>
              <a:rPr lang="es-VE" sz="3600" dirty="0"/>
              <a:t>Ellos estaban que desbordaban del Espíritu </a:t>
            </a:r>
            <a:r>
              <a:rPr lang="es-VE" sz="3600" dirty="0" smtClean="0"/>
              <a:t>             de </a:t>
            </a:r>
            <a:r>
              <a:rPr lang="es-VE" sz="3600" dirty="0"/>
              <a:t>Dios. Llenos del poder del Espíritu Santo. Dominados por la influencia del Espíritu Santo.</a:t>
            </a:r>
            <a:br>
              <a:rPr lang="es-VE" sz="3600" dirty="0"/>
            </a:br>
            <a:r>
              <a:rPr lang="es-VE" sz="3600" dirty="0"/>
              <a:t/>
            </a:r>
            <a:br>
              <a:rPr lang="es-VE" sz="3600" dirty="0"/>
            </a:br>
            <a:endParaRPr sz="3600" dirty="0"/>
          </a:p>
        </p:txBody>
      </p:sp>
      <p:sp>
        <p:nvSpPr>
          <p:cNvPr id="2121" name="Google Shape;2121;p62"/>
          <p:cNvSpPr txBox="1">
            <a:spLocks noGrp="1"/>
          </p:cNvSpPr>
          <p:nvPr>
            <p:ph type="subTitle" idx="1"/>
          </p:nvPr>
        </p:nvSpPr>
        <p:spPr>
          <a:xfrm>
            <a:off x="586550" y="879343"/>
            <a:ext cx="8122958" cy="1733700"/>
          </a:xfrm>
          <a:prstGeom prst="rect">
            <a:avLst/>
          </a:prstGeom>
        </p:spPr>
        <p:txBody>
          <a:bodyPr spcFirstLastPara="1" wrap="square" lIns="91425" tIns="91425" rIns="91425" bIns="91425" anchor="ctr" anchorCtr="0">
            <a:noAutofit/>
          </a:bodyPr>
          <a:lstStyle/>
          <a:p>
            <a:r>
              <a:rPr lang="es-VE" dirty="0"/>
              <a:t>¿Cuál es la constante que hizo de la Iglesia primitiva una iglesia productiva?</a:t>
            </a:r>
          </a:p>
        </p:txBody>
      </p:sp>
      <p:grpSp>
        <p:nvGrpSpPr>
          <p:cNvPr id="11" name="Group 3">
            <a:extLst>
              <a:ext uri="{FF2B5EF4-FFF2-40B4-BE49-F238E27FC236}">
                <a16:creationId xmlns="" xmlns:a16="http://schemas.microsoft.com/office/drawing/2014/main" id="{BC0D0D96-8489-ECB9-B5FC-5CAF0F83BB34}"/>
              </a:ext>
            </a:extLst>
          </p:cNvPr>
          <p:cNvGrpSpPr/>
          <p:nvPr/>
        </p:nvGrpSpPr>
        <p:grpSpPr>
          <a:xfrm>
            <a:off x="5792573" y="4593372"/>
            <a:ext cx="391818" cy="391818"/>
            <a:chOff x="0" y="0"/>
            <a:chExt cx="812800" cy="812800"/>
          </a:xfrm>
        </p:grpSpPr>
        <p:sp>
          <p:nvSpPr>
            <p:cNvPr id="12" name="Freeform 4">
              <a:extLst>
                <a:ext uri="{FF2B5EF4-FFF2-40B4-BE49-F238E27FC236}">
                  <a16:creationId xmlns="" xmlns:a16="http://schemas.microsoft.com/office/drawing/2014/main" id="{DD593FDF-F4FE-481D-7275-C0B11D3F47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2833"/>
            </a:solidFill>
          </p:spPr>
          <p:txBody>
            <a:bodyPr/>
            <a:lstStyle/>
            <a:p>
              <a:endParaRPr lang="es-GT" sz="700"/>
            </a:p>
          </p:txBody>
        </p:sp>
        <p:sp>
          <p:nvSpPr>
            <p:cNvPr id="13" name="TextBox 5">
              <a:extLst>
                <a:ext uri="{FF2B5EF4-FFF2-40B4-BE49-F238E27FC236}">
                  <a16:creationId xmlns="" xmlns:a16="http://schemas.microsoft.com/office/drawing/2014/main" id="{5B36CDE3-89CE-9FCA-2AC5-1C3E0846408B}"/>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grpSp>
        <p:nvGrpSpPr>
          <p:cNvPr id="14" name="Group 15">
            <a:extLst>
              <a:ext uri="{FF2B5EF4-FFF2-40B4-BE49-F238E27FC236}">
                <a16:creationId xmlns="" xmlns:a16="http://schemas.microsoft.com/office/drawing/2014/main" id="{2611440D-EF21-E57F-C980-5CEE36D40649}"/>
              </a:ext>
            </a:extLst>
          </p:cNvPr>
          <p:cNvGrpSpPr/>
          <p:nvPr/>
        </p:nvGrpSpPr>
        <p:grpSpPr>
          <a:xfrm>
            <a:off x="5038449" y="4330312"/>
            <a:ext cx="458969" cy="458969"/>
            <a:chOff x="0" y="0"/>
            <a:chExt cx="812800" cy="812800"/>
          </a:xfrm>
        </p:grpSpPr>
        <p:sp>
          <p:nvSpPr>
            <p:cNvPr id="15" name="Freeform 16">
              <a:extLst>
                <a:ext uri="{FF2B5EF4-FFF2-40B4-BE49-F238E27FC236}">
                  <a16:creationId xmlns="" xmlns:a16="http://schemas.microsoft.com/office/drawing/2014/main" id="{9C706BF0-6353-542B-A595-5310FB4613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A853"/>
            </a:solidFill>
          </p:spPr>
          <p:txBody>
            <a:bodyPr/>
            <a:lstStyle/>
            <a:p>
              <a:endParaRPr lang="es-GT" sz="700"/>
            </a:p>
          </p:txBody>
        </p:sp>
        <p:sp>
          <p:nvSpPr>
            <p:cNvPr id="16" name="TextBox 17">
              <a:extLst>
                <a:ext uri="{FF2B5EF4-FFF2-40B4-BE49-F238E27FC236}">
                  <a16:creationId xmlns="" xmlns:a16="http://schemas.microsoft.com/office/drawing/2014/main" id="{52D256E8-2043-E09D-F729-38543FEBBD7A}"/>
                </a:ext>
              </a:extLst>
            </p:cNvPr>
            <p:cNvSpPr txBox="1"/>
            <p:nvPr/>
          </p:nvSpPr>
          <p:spPr>
            <a:xfrm>
              <a:off x="76200" y="19050"/>
              <a:ext cx="660400" cy="717550"/>
            </a:xfrm>
            <a:prstGeom prst="rect">
              <a:avLst/>
            </a:prstGeom>
          </p:spPr>
          <p:txBody>
            <a:bodyPr lIns="25400" tIns="25400" rIns="25400" bIns="25400" rtlCol="0" anchor="ctr"/>
            <a:lstStyle/>
            <a:p>
              <a:pPr algn="ctr">
                <a:lnSpc>
                  <a:spcPts val="1330"/>
                </a:lnSpc>
              </a:pPr>
              <a:endParaRPr sz="700"/>
            </a:p>
          </p:txBody>
        </p:sp>
      </p:grpSp>
      <p:sp>
        <p:nvSpPr>
          <p:cNvPr id="17" name="Freeform 23">
            <a:extLst>
              <a:ext uri="{FF2B5EF4-FFF2-40B4-BE49-F238E27FC236}">
                <a16:creationId xmlns="" xmlns:a16="http://schemas.microsoft.com/office/drawing/2014/main" id="{DFE1534E-D7C0-8BBB-6376-F2123D0D9A2C}"/>
              </a:ext>
            </a:extLst>
          </p:cNvPr>
          <p:cNvSpPr/>
          <p:nvPr/>
        </p:nvSpPr>
        <p:spPr>
          <a:xfrm>
            <a:off x="230210" y="4231930"/>
            <a:ext cx="748359" cy="716527"/>
          </a:xfrm>
          <a:custGeom>
            <a:avLst/>
            <a:gdLst/>
            <a:ahLst/>
            <a:cxnLst/>
            <a:rect l="l" t="t" r="r" b="b"/>
            <a:pathLst>
              <a:path w="4589694" h="4264856">
                <a:moveTo>
                  <a:pt x="0" y="0"/>
                </a:moveTo>
                <a:lnTo>
                  <a:pt x="4589695" y="0"/>
                </a:lnTo>
                <a:lnTo>
                  <a:pt x="4589695" y="4264856"/>
                </a:lnTo>
                <a:lnTo>
                  <a:pt x="0" y="4264856"/>
                </a:lnTo>
                <a:lnTo>
                  <a:pt x="0" y="0"/>
                </a:lnTo>
                <a:close/>
              </a:path>
            </a:pathLst>
          </a:custGeom>
          <a:blipFill>
            <a:blip r:embed="rId3"/>
            <a:stretch>
              <a:fillRect t="-9600" b="-11347"/>
            </a:stretch>
          </a:blipFill>
        </p:spPr>
        <p:txBody>
          <a:bodyPr/>
          <a:lstStyle/>
          <a:p>
            <a:endParaRPr lang="es-GT" sz="700"/>
          </a:p>
        </p:txBody>
      </p:sp>
      <p:grpSp>
        <p:nvGrpSpPr>
          <p:cNvPr id="18" name="Grupo 17">
            <a:extLst>
              <a:ext uri="{FF2B5EF4-FFF2-40B4-BE49-F238E27FC236}">
                <a16:creationId xmlns="" xmlns:a16="http://schemas.microsoft.com/office/drawing/2014/main" id="{4ADEA38B-8FE3-746A-30BF-A428B3AB54F3}"/>
              </a:ext>
            </a:extLst>
          </p:cNvPr>
          <p:cNvGrpSpPr/>
          <p:nvPr/>
        </p:nvGrpSpPr>
        <p:grpSpPr>
          <a:xfrm>
            <a:off x="8055205" y="76430"/>
            <a:ext cx="1278458" cy="964649"/>
            <a:chOff x="3064409" y="49193"/>
            <a:chExt cx="6015052" cy="4538603"/>
          </a:xfrm>
        </p:grpSpPr>
        <p:pic>
          <p:nvPicPr>
            <p:cNvPr id="19" name="Imagen 18" descr="Icono&#10;&#10;Descripción generada automáticamente">
              <a:extLst>
                <a:ext uri="{FF2B5EF4-FFF2-40B4-BE49-F238E27FC236}">
                  <a16:creationId xmlns="" xmlns:a16="http://schemas.microsoft.com/office/drawing/2014/main" id="{EA83717D-E9DE-1BF3-EBDC-966EEE553271}"/>
                </a:ext>
              </a:extLst>
            </p:cNvPr>
            <p:cNvPicPr>
              <a:picLocks noChangeAspect="1"/>
            </p:cNvPicPr>
            <p:nvPr/>
          </p:nvPicPr>
          <p:blipFill rotWithShape="1">
            <a:blip r:embed="rId4"/>
            <a:srcRect l="33704" r="20928"/>
            <a:stretch/>
          </p:blipFill>
          <p:spPr>
            <a:xfrm>
              <a:off x="5561471" y="225982"/>
              <a:ext cx="3517990" cy="4361814"/>
            </a:xfrm>
            <a:prstGeom prst="rect">
              <a:avLst/>
            </a:prstGeom>
          </p:spPr>
        </p:pic>
        <p:pic>
          <p:nvPicPr>
            <p:cNvPr id="20" name="Imagen 19" descr="Texto&#10;&#10;Descripción generada automáticamente">
              <a:extLst>
                <a:ext uri="{FF2B5EF4-FFF2-40B4-BE49-F238E27FC236}">
                  <a16:creationId xmlns="" xmlns:a16="http://schemas.microsoft.com/office/drawing/2014/main" id="{D1021D6B-2CA4-1D4F-F7E3-81DA0883170B}"/>
                </a:ext>
              </a:extLst>
            </p:cNvPr>
            <p:cNvPicPr>
              <a:picLocks noChangeAspect="1"/>
            </p:cNvPicPr>
            <p:nvPr/>
          </p:nvPicPr>
          <p:blipFill rotWithShape="1">
            <a:blip r:embed="rId5"/>
            <a:srcRect l="27961"/>
            <a:stretch/>
          </p:blipFill>
          <p:spPr>
            <a:xfrm>
              <a:off x="3064409" y="49193"/>
              <a:ext cx="4422390" cy="3453152"/>
            </a:xfrm>
            <a:prstGeom prst="rect">
              <a:avLst/>
            </a:prstGeom>
          </p:spPr>
        </p:pic>
      </p:grpSp>
    </p:spTree>
    <p:extLst>
      <p:ext uri="{BB962C8B-B14F-4D97-AF65-F5344CB8AC3E}">
        <p14:creationId xmlns:p14="http://schemas.microsoft.com/office/powerpoint/2010/main" val="2420367618"/>
      </p:ext>
    </p:extLst>
  </p:cSld>
  <p:clrMapOvr>
    <a:masterClrMapping/>
  </p:clrMapOvr>
</p:sld>
</file>

<file path=ppt/theme/theme1.xml><?xml version="1.0" encoding="utf-8"?>
<a:theme xmlns:a="http://schemas.openxmlformats.org/drawingml/2006/main" name="My Creative CV XL by Slidesgo">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497</Words>
  <Application>Microsoft Office PowerPoint</Application>
  <PresentationFormat>Presentación en pantalla (16:9)</PresentationFormat>
  <Paragraphs>62</Paragraphs>
  <Slides>22</Slides>
  <Notes>16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22</vt:i4>
      </vt:variant>
    </vt:vector>
  </HeadingPairs>
  <TitlesOfParts>
    <vt:vector size="34" baseType="lpstr">
      <vt:lpstr>Arial</vt:lpstr>
      <vt:lpstr>Fira Sans Extra Condensed Medium</vt:lpstr>
      <vt:lpstr>29LT Bukra Semi Wide</vt:lpstr>
      <vt:lpstr>Montserrat Bold</vt:lpstr>
      <vt:lpstr>Arvo</vt:lpstr>
      <vt:lpstr>Raleway SemiBold</vt:lpstr>
      <vt:lpstr>Barlow Condensed Medium</vt:lpstr>
      <vt:lpstr>29LT Bukra</vt:lpstr>
      <vt:lpstr>Adobe Gothic Std B</vt:lpstr>
      <vt:lpstr>Barlow Condensed SemiBold</vt:lpstr>
      <vt:lpstr>Barlow Condensed</vt:lpstr>
      <vt:lpstr>My Creative CV XL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¿Por qué la Iglesia primitiva alcanzó un nivel de actividad tan alto? </vt:lpstr>
      <vt:lpstr>Todos fueron llenos del Espíritu Santo y comenzaron a hablar en otras lenguas, según el Espíritu les daba que hablaran. </vt:lpstr>
      <vt:lpstr>  Ellos estaban que desbordaban del Espíritu              de Dios. Llenos del poder del Espíritu Santo. Dominados por la influencia del Espíritu Santo.  </vt:lpstr>
      <vt:lpstr>Efesios 5;18-20  No os embriaguéis con vino, en lo cual hay disolución; antes bien sed llenos del Espíritu Santo, hablando entre vosotros con salmos, con himnos y canticos espirituales, cantando y alabando al Señor en vuestros corazones; dando siempre gracias por todo a Dios y Padre, en el nombre de nuestro Señor Jesucristo.</vt:lpstr>
      <vt:lpstr>“Porque por un solo Espíritu fuimos todos bautizados en un cuerpo…”                                          (1 Corintios 12:13, RV1960)</vt:lpstr>
      <vt:lpstr>Presentación de PowerPoint</vt:lpstr>
      <vt:lpstr>Y fueron todos llenos del Espíritu Santo, y comenzaron a hablar en otras lenguas, según el Espíritu les daba que hablasen.</vt:lpstr>
      <vt:lpstr>Presentación de PowerPoint</vt:lpstr>
      <vt:lpstr>Presentación de PowerPoint</vt:lpstr>
      <vt:lpstr>Presentación de PowerPoint</vt:lpstr>
      <vt:lpstr>Presentación de PowerPoint</vt:lpstr>
      <vt:lpstr>¿Tenemos necesidad hoy en día de estar llenos del Espíritu Santo?  </vt:lpstr>
      <vt:lpstr>Presentación de PowerPoint</vt:lpstr>
      <vt:lpstr>Digo, pues: Andad en el Espíritu, y no satisfagáis los deseos de la carne,  porque el deseo de la carne es contra el Espíritu y el del Espíritu es contra  la carne; y estos se oponen entre sí, para que no hagáis lo que quisierais.  Pero si sois guiados por el Espíritu, no estáis bajo la Ley. Manifiestas son las obras de la carne, que son: adulterio, fornicación, inmundicia, lujuria,  idolatría, hechicerías, enemistades, pleitos, celos, iras, contiendas, divisiones, herejías, envidias, homicidios, borracheras, orgías, y cosas semejantes a éstas.  En cuanto a esto, os advierto,  como ya os he dicho antes, que los que practican tales cosas no heredarán el reino de Dios.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CREATIVE RESUME</dc:title>
  <dc:creator>Administración</dc:creator>
  <cp:lastModifiedBy>obras</cp:lastModifiedBy>
  <cp:revision>16</cp:revision>
  <dcterms:modified xsi:type="dcterms:W3CDTF">2024-02-09T20:14:05Z</dcterms:modified>
</cp:coreProperties>
</file>